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6858000" cy="9144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xjsAuLa255pMWodJ0myHKgGm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660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 rot="5400000">
            <a:off x="411956" y="2064544"/>
            <a:ext cx="6034088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 rot="5400000">
            <a:off x="1843088" y="3495675"/>
            <a:ext cx="7800975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-1319212" y="2028825"/>
            <a:ext cx="7800975" cy="44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35052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342900" y="2900363"/>
            <a:ext cx="303053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3484563" y="2046288"/>
            <a:ext cx="3030537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3484563" y="2900363"/>
            <a:ext cx="3030537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2681288" y="363538"/>
            <a:ext cx="3833812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342900" y="1912938"/>
            <a:ext cx="2255838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>
            <a:spLocks noGrp="1"/>
          </p:cNvSpPr>
          <p:nvPr>
            <p:ph type="pic" idx="2"/>
          </p:nvPr>
        </p:nvSpPr>
        <p:spPr>
          <a:xfrm>
            <a:off x="1344613" y="817563"/>
            <a:ext cx="41148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1344613" y="7156450"/>
            <a:ext cx="41148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0" y="8740775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86" name="Google Shape;86;p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476250" y="1231994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月1日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星期六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十二</a:t>
            </a:r>
            <a:endParaRPr sz="2000" b="1" i="0" u="none" strike="noStrike" cap="none" dirty="0">
              <a:solidFill>
                <a:schemeClr val="tx1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諸聖節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節日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All Saints (S)</a:t>
            </a:r>
          </a:p>
        </p:txBody>
      </p:sp>
      <p:pic>
        <p:nvPicPr>
          <p:cNvPr id="3" name="Picture 2" descr="A painting of people sitting on chairs&#10;&#10;AI-generated content may be incorrect.">
            <a:extLst>
              <a:ext uri="{FF2B5EF4-FFF2-40B4-BE49-F238E27FC236}">
                <a16:creationId xmlns:a16="http://schemas.microsoft.com/office/drawing/2014/main" id="{C057466F-2997-AF89-870C-C7E9EE181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6" y="2354823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67" name="Google Shape;167;p1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476250" y="12207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教宗聖良一世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聖師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 Leo the Great (M)</a:t>
            </a:r>
          </a:p>
        </p:txBody>
      </p:sp>
      <p:pic>
        <p:nvPicPr>
          <p:cNvPr id="3" name="Picture 2" descr="A close-up of a hand reaching for a hand&#10;&#10;AI-generated content may be incorrect.">
            <a:extLst>
              <a:ext uri="{FF2B5EF4-FFF2-40B4-BE49-F238E27FC236}">
                <a16:creationId xmlns:a16="http://schemas.microsoft.com/office/drawing/2014/main" id="{E5E4F9E2-D492-512B-4C85-08E126CC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" y="2325688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76" name="Google Shape;176;p1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476250" y="12207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聖瑪爾定主教．都爾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 Martin of Tours (M)</a:t>
            </a:r>
          </a:p>
        </p:txBody>
      </p:sp>
      <p:pic>
        <p:nvPicPr>
          <p:cNvPr id="3" name="Picture 2" descr="A person in a dress&#10;&#10;AI-generated content may be incorrect.">
            <a:extLst>
              <a:ext uri="{FF2B5EF4-FFF2-40B4-BE49-F238E27FC236}">
                <a16:creationId xmlns:a16="http://schemas.microsoft.com/office/drawing/2014/main" id="{D9694079-DC43-2B75-1280-2AED9C328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" y="2331295"/>
            <a:ext cx="6453187" cy="64348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85" name="Google Shape;185;p1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476250" y="11826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聖若撒法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主教、殉道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 err="1">
                <a:solidFill>
                  <a:srgbClr val="660066"/>
                </a:solidFill>
              </a:rPr>
              <a:t>St.Josaphat</a:t>
            </a:r>
            <a:r>
              <a:rPr lang="en-US" altLang="zh-TW" sz="2200" b="1" dirty="0">
                <a:solidFill>
                  <a:srgbClr val="660066"/>
                </a:solidFill>
              </a:rPr>
              <a:t> (M.)</a:t>
            </a:r>
          </a:p>
        </p:txBody>
      </p:sp>
      <p:pic>
        <p:nvPicPr>
          <p:cNvPr id="3" name="Picture 2" descr="A person in a white robe holding a person's hand&#10;&#10;AI-generated content may be incorrect.">
            <a:extLst>
              <a:ext uri="{FF2B5EF4-FFF2-40B4-BE49-F238E27FC236}">
                <a16:creationId xmlns:a16="http://schemas.microsoft.com/office/drawing/2014/main" id="{87BD9347-04FB-DED5-12C1-126FABE4E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" y="2310732"/>
            <a:ext cx="6453187" cy="64808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94" name="Google Shape;194;p1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常年期第三十二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wooden sign with a red background&#10;&#10;AI-generated content may be incorrect.">
            <a:extLst>
              <a:ext uri="{FF2B5EF4-FFF2-40B4-BE49-F238E27FC236}">
                <a16:creationId xmlns:a16="http://schemas.microsoft.com/office/drawing/2014/main" id="{BC5A436A-A043-E796-9E73-D32831778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65" y="2306859"/>
            <a:ext cx="6462270" cy="64622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03" name="Google Shape;203;p1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常年期第三十二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8C496942-02A0-573B-211F-0BF733406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" y="2287588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12" name="Google Shape;212;p1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15日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星期六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常年期第三十二周</a:t>
            </a:r>
            <a:endParaRPr lang="zh-TW" altLang="en-US" sz="2400" dirty="0"/>
          </a:p>
        </p:txBody>
      </p:sp>
      <p:pic>
        <p:nvPicPr>
          <p:cNvPr id="3" name="Picture 2" descr="A child in a dress&#10;&#10;AI-generated content may be incorrect.">
            <a:extLst>
              <a:ext uri="{FF2B5EF4-FFF2-40B4-BE49-F238E27FC236}">
                <a16:creationId xmlns:a16="http://schemas.microsoft.com/office/drawing/2014/main" id="{97133BF2-C838-FE7A-D762-E62FDC9F1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281267"/>
            <a:ext cx="6453187" cy="64595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21" name="Google Shape;221;p1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16日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常年期第三十三</a:t>
            </a:r>
            <a:r>
              <a:rPr lang="zh-CN" altLang="en-US" sz="2200" b="1">
                <a:solidFill>
                  <a:srgbClr val="660066"/>
                </a:solidFill>
              </a:rPr>
              <a:t>主日</a:t>
            </a:r>
            <a:endParaRPr dirty="0"/>
          </a:p>
        </p:txBody>
      </p:sp>
      <p:pic>
        <p:nvPicPr>
          <p:cNvPr id="3" name="Picture 2" descr="A religious image of a person&#10;&#10;AI-generated content may be incorrect.">
            <a:extLst>
              <a:ext uri="{FF2B5EF4-FFF2-40B4-BE49-F238E27FC236}">
                <a16:creationId xmlns:a16="http://schemas.microsoft.com/office/drawing/2014/main" id="{71128E21-FC66-AFC8-2628-FDA007DE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59" y="2484438"/>
            <a:ext cx="6243082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0" name="Google Shape;230;p1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476250" y="11826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聖依撒伯爾．匈牙利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會士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 Elizabeth of Hungary (M)</a:t>
            </a:r>
          </a:p>
        </p:txBody>
      </p:sp>
      <p:pic>
        <p:nvPicPr>
          <p:cNvPr id="3" name="Picture 2" descr="A painting of a person being helped by a person&#10;&#10;AI-generated content may be incorrect.">
            <a:extLst>
              <a:ext uri="{FF2B5EF4-FFF2-40B4-BE49-F238E27FC236}">
                <a16:creationId xmlns:a16="http://schemas.microsoft.com/office/drawing/2014/main" id="{A1FD78FA-29E6-31DE-6D18-241EEDFBB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27275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9" name="Google Shape;239;p1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ainting of a person from a tree&#10;&#10;AI-generated content may be incorrect.">
            <a:extLst>
              <a:ext uri="{FF2B5EF4-FFF2-40B4-BE49-F238E27FC236}">
                <a16:creationId xmlns:a16="http://schemas.microsoft.com/office/drawing/2014/main" id="{109AC1B2-A911-3D94-8DB7-282C8481B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" y="2311400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48" name="Google Shape;248;p1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erson holding a heart shaped box&#10;&#10;AI-generated content may be incorrect.">
            <a:extLst>
              <a:ext uri="{FF2B5EF4-FFF2-40B4-BE49-F238E27FC236}">
                <a16:creationId xmlns:a16="http://schemas.microsoft.com/office/drawing/2014/main" id="{E7D470CA-0F9D-5324-B260-EF5993195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320925"/>
            <a:ext cx="6419850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95" name="Google Shape;95;p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76250" y="1205100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追思已亡諸信者</a:t>
            </a:r>
            <a:endParaRPr lang="en-US" altLang="zh-TW" sz="2200" b="1" dirty="0">
              <a:solidFill>
                <a:srgbClr val="660066"/>
              </a:solidFill>
            </a:endParaRPr>
          </a:p>
          <a:p>
            <a:pPr lvl="0"/>
            <a:r>
              <a:rPr lang="en-US" altLang="zh-TW" sz="1600" b="1" dirty="0">
                <a:solidFill>
                  <a:srgbClr val="660066"/>
                </a:solidFill>
              </a:rPr>
              <a:t>The Commemoration of All the Faithful Departed (All Souls)</a:t>
            </a:r>
          </a:p>
        </p:txBody>
      </p:sp>
      <p:pic>
        <p:nvPicPr>
          <p:cNvPr id="3" name="Picture 2" descr="A group of lit candles&#10;&#10;AI-generated content may be incorrect.">
            <a:extLst>
              <a:ext uri="{FF2B5EF4-FFF2-40B4-BE49-F238E27FC236}">
                <a16:creationId xmlns:a16="http://schemas.microsoft.com/office/drawing/2014/main" id="{27482153-F420-4D64-EB75-8684D5495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" y="2322884"/>
            <a:ext cx="6453187" cy="64582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57" name="Google Shape;257;p2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常年期第三十三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erson standing in a field with her arms outstretched&#10;&#10;AI-generated content may be incorrect.">
            <a:extLst>
              <a:ext uri="{FF2B5EF4-FFF2-40B4-BE49-F238E27FC236}">
                <a16:creationId xmlns:a16="http://schemas.microsoft.com/office/drawing/2014/main" id="{6F534E57-FA12-18E5-2236-9D8D5B360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" y="2311400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66" name="Google Shape;266;p2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476250" y="11953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十月初二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獻聖母於聖殿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000" b="1" dirty="0">
                <a:solidFill>
                  <a:srgbClr val="660066"/>
                </a:solidFill>
              </a:rPr>
              <a:t>The Presentation of the Blessed Virgin Mary (M)</a:t>
            </a:r>
          </a:p>
        </p:txBody>
      </p:sp>
      <p:pic>
        <p:nvPicPr>
          <p:cNvPr id="3" name="Picture 2" descr="A painting of a person and person&#10;&#10;AI-generated content may be incorrect.">
            <a:extLst>
              <a:ext uri="{FF2B5EF4-FFF2-40B4-BE49-F238E27FC236}">
                <a16:creationId xmlns:a16="http://schemas.microsoft.com/office/drawing/2014/main" id="{1B5133AF-91F0-731B-D183-19383DC7F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22513"/>
            <a:ext cx="6419850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75" name="Google Shape;275;p2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476250" y="11953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22日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星期六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小雪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十月初三</a:t>
            </a:r>
            <a:endParaRPr dirty="0">
              <a:solidFill>
                <a:schemeClr val="tx1"/>
              </a:solidFill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聖則濟利亞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貞女、殉道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 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 Cecilia (M)</a:t>
            </a:r>
          </a:p>
        </p:txBody>
      </p:sp>
      <p:pic>
        <p:nvPicPr>
          <p:cNvPr id="3" name="Picture 2" descr="A person playing a piano with other people around her&#10;&#10;AI-generated content may be incorrect.">
            <a:extLst>
              <a:ext uri="{FF2B5EF4-FFF2-40B4-BE49-F238E27FC236}">
                <a16:creationId xmlns:a16="http://schemas.microsoft.com/office/drawing/2014/main" id="{E1585154-3A6B-3D21-1511-F6E3796A0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6" y="2312988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84" name="Google Shape;284;p2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23日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十月初四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我們的主、耶穌基督、普世君王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節日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000" b="1" dirty="0">
                <a:solidFill>
                  <a:srgbClr val="660066"/>
                </a:solidFill>
              </a:rPr>
              <a:t>Our Lord Jesus Christ King of the Universe (S)</a:t>
            </a:r>
          </a:p>
        </p:txBody>
      </p:sp>
      <p:pic>
        <p:nvPicPr>
          <p:cNvPr id="3" name="Picture 2" descr="A person holding a cross and a pot&#10;&#10;AI-generated content may be incorrect.">
            <a:extLst>
              <a:ext uri="{FF2B5EF4-FFF2-40B4-BE49-F238E27FC236}">
                <a16:creationId xmlns:a16="http://schemas.microsoft.com/office/drawing/2014/main" id="{B5773754-EB49-D7CB-0259-030EBA6E4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55" y="2334549"/>
            <a:ext cx="6432290" cy="64322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93" name="Google Shape;293;p2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十月初五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聖陳安勇樂司鐸及同伴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殉道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SS. Andrew Dũng-</a:t>
            </a:r>
            <a:r>
              <a:rPr lang="en-US" altLang="zh-TW" sz="2200" b="1" dirty="0" err="1">
                <a:solidFill>
                  <a:srgbClr val="660066"/>
                </a:solidFill>
              </a:rPr>
              <a:t>Lạc</a:t>
            </a:r>
            <a:r>
              <a:rPr lang="en-US" altLang="zh-TW" sz="2200" b="1" dirty="0">
                <a:solidFill>
                  <a:srgbClr val="660066"/>
                </a:solidFill>
              </a:rPr>
              <a:t> and Companions (M)</a:t>
            </a:r>
          </a:p>
        </p:txBody>
      </p:sp>
      <p:pic>
        <p:nvPicPr>
          <p:cNvPr id="3" name="Picture 2" descr="A painting of people in a stone wall&#10;&#10;AI-generated content may be incorrect.">
            <a:extLst>
              <a:ext uri="{FF2B5EF4-FFF2-40B4-BE49-F238E27FC236}">
                <a16:creationId xmlns:a16="http://schemas.microsoft.com/office/drawing/2014/main" id="{A01FE76A-0A4A-3979-3011-9A29A6034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06" y="2391182"/>
            <a:ext cx="6323887" cy="63495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02" name="Google Shape;302;p2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25日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二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十月初六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path through a row of trees&#10;&#10;AI-generated content may be incorrect.">
            <a:extLst>
              <a:ext uri="{FF2B5EF4-FFF2-40B4-BE49-F238E27FC236}">
                <a16:creationId xmlns:a16="http://schemas.microsoft.com/office/drawing/2014/main" id="{9ED8F253-8C24-1DF0-4D21-DC738EB00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40" y="2308485"/>
            <a:ext cx="6416920" cy="64322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11" name="Google Shape;311;p2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十月初七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river with trees and leaves&#10;&#10;AI-generated content may be incorrect.">
            <a:extLst>
              <a:ext uri="{FF2B5EF4-FFF2-40B4-BE49-F238E27FC236}">
                <a16:creationId xmlns:a16="http://schemas.microsoft.com/office/drawing/2014/main" id="{1EE59570-BB6D-2F3D-C9CC-4DF3B0151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1" y="2261616"/>
            <a:ext cx="6472237" cy="647915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0" name="Google Shape;320;p2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十月初八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field of red leaves&#10;&#10;AI-generated content may be incorrect.">
            <a:extLst>
              <a:ext uri="{FF2B5EF4-FFF2-40B4-BE49-F238E27FC236}">
                <a16:creationId xmlns:a16="http://schemas.microsoft.com/office/drawing/2014/main" id="{51A966FC-8B32-F9AB-3B35-AB2C128DD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13" y="2353456"/>
            <a:ext cx="6397973" cy="638731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9" name="Google Shape;329;p2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十月初九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group of flowers with text&#10;&#10;AI-generated content may be incorrect.">
            <a:extLst>
              <a:ext uri="{FF2B5EF4-FFF2-40B4-BE49-F238E27FC236}">
                <a16:creationId xmlns:a16="http://schemas.microsoft.com/office/drawing/2014/main" id="{3A5AE9E8-7A2C-7711-64D0-2C5234AFC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1" y="2243157"/>
            <a:ext cx="6472237" cy="649761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38" name="Google Shape;338;p2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0" name="Google Shape;340;p2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29日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星期六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十月初十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close up of a person's hands&#10;&#10;AI-generated content may be incorrect.">
            <a:extLst>
              <a:ext uri="{FF2B5EF4-FFF2-40B4-BE49-F238E27FC236}">
                <a16:creationId xmlns:a16="http://schemas.microsoft.com/office/drawing/2014/main" id="{A916458F-D3E4-4772-F905-88F5460A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3" y="2484438"/>
            <a:ext cx="6045778" cy="62347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04" name="Google Shape;104;p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religious painting of a person&#10;&#10;AI-generated content may be incorrect.">
            <a:extLst>
              <a:ext uri="{FF2B5EF4-FFF2-40B4-BE49-F238E27FC236}">
                <a16:creationId xmlns:a16="http://schemas.microsoft.com/office/drawing/2014/main" id="{F0EB856C-09F1-B958-6E14-8B46E94B3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94" y="2453963"/>
            <a:ext cx="6286812" cy="62868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47" name="Google Shape;347;p3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9" name="Google Shape;349;p3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30日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十月十一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將臨期第一主日</a:t>
            </a:r>
            <a:endParaRPr dirty="0"/>
          </a:p>
        </p:txBody>
      </p:sp>
      <p:pic>
        <p:nvPicPr>
          <p:cNvPr id="4" name="Picture 3" descr="A group of candles in a wreath&#10;&#10;AI-generated content may be incorrect.">
            <a:extLst>
              <a:ext uri="{FF2B5EF4-FFF2-40B4-BE49-F238E27FC236}">
                <a16:creationId xmlns:a16="http://schemas.microsoft.com/office/drawing/2014/main" id="{2BDE8846-0477-35B6-9EBE-578999AC5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2484438"/>
            <a:ext cx="6181724" cy="61817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13" name="Google Shape;113;p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476250" y="1231994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十五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聖嘉祿．鮑榮茂主教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 Charles Borromeo (M)</a:t>
            </a:r>
          </a:p>
        </p:txBody>
      </p:sp>
      <p:pic>
        <p:nvPicPr>
          <p:cNvPr id="6" name="Picture 5" descr="A person and child wearing hats and scarves&#10;&#10;AI-generated content may be incorrect.">
            <a:extLst>
              <a:ext uri="{FF2B5EF4-FFF2-40B4-BE49-F238E27FC236}">
                <a16:creationId xmlns:a16="http://schemas.microsoft.com/office/drawing/2014/main" id="{39A68543-4350-D708-A09F-BD0EB14AD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2345438"/>
            <a:ext cx="6438900" cy="6438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22" name="Google Shape;122;p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 descr="A group of presents in a room&#10;&#10;AI-generated content may be incorrect.">
            <a:extLst>
              <a:ext uri="{FF2B5EF4-FFF2-40B4-BE49-F238E27FC236}">
                <a16:creationId xmlns:a16="http://schemas.microsoft.com/office/drawing/2014/main" id="{CE120B4B-D39D-1EA8-1900-6BCCC99BD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328069"/>
            <a:ext cx="6419850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31" name="Google Shape;131;p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group of women in white robes&#10;&#10;AI-generated content may be incorrect.">
            <a:extLst>
              <a:ext uri="{FF2B5EF4-FFF2-40B4-BE49-F238E27FC236}">
                <a16:creationId xmlns:a16="http://schemas.microsoft.com/office/drawing/2014/main" id="{730D6B8E-4F5D-1E8F-BB7B-9A49586E8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66" y="2484438"/>
            <a:ext cx="660316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0" name="Google Shape;140;p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立冬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常年期第三十一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 descr="A green field with trees and text&#10;&#10;AI-generated content may be incorrect.">
            <a:extLst>
              <a:ext uri="{FF2B5EF4-FFF2-40B4-BE49-F238E27FC236}">
                <a16:creationId xmlns:a16="http://schemas.microsoft.com/office/drawing/2014/main" id="{EE2B0FD1-C74E-7AB7-AD0B-9CE037918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0" y="2404050"/>
            <a:ext cx="6331539" cy="63367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9" name="Google Shape;149;p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星期六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十九</a:t>
            </a:r>
            <a:endParaRPr sz="2000" b="1" i="0" u="none" strike="noStrike" cap="none" dirty="0">
              <a:solidFill>
                <a:schemeClr val="tx1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常年期第三十一周</a:t>
            </a:r>
            <a:endParaRPr lang="zh-TW" altLang="en-US" sz="2400" dirty="0"/>
          </a:p>
        </p:txBody>
      </p:sp>
      <p:pic>
        <p:nvPicPr>
          <p:cNvPr id="3" name="Picture 2" descr="A hand holding a stack of money&#10;&#10;AI-generated content may be incorrect.">
            <a:extLst>
              <a:ext uri="{FF2B5EF4-FFF2-40B4-BE49-F238E27FC236}">
                <a16:creationId xmlns:a16="http://schemas.microsoft.com/office/drawing/2014/main" id="{1669BF74-FF54-4B24-C79B-840DCD9B2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13" y="2323297"/>
            <a:ext cx="6427664" cy="64174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57" name="Google Shape;157;p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476250" y="11953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2025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11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9日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祝聖拉特朗大殿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 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The Dedication of the Lateran Basilica (F)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large ornate building with statues and a quote with Archbasilica of St. John Lateran in the background&#10;&#10;AI-generated content may be incorrect.">
            <a:extLst>
              <a:ext uri="{FF2B5EF4-FFF2-40B4-BE49-F238E27FC236}">
                <a16:creationId xmlns:a16="http://schemas.microsoft.com/office/drawing/2014/main" id="{2BA5C837-7F2E-CFD5-C86F-6548B9F59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12988"/>
            <a:ext cx="6453187" cy="64531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1569</Words>
  <Application>Microsoft Office PowerPoint</Application>
  <PresentationFormat>如螢幕大小 (4:3)</PresentationFormat>
  <Paragraphs>162</Paragraphs>
  <Slides>30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3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lopo</dc:creator>
  <cp:lastModifiedBy>Poon Yu Sheung</cp:lastModifiedBy>
  <cp:revision>88</cp:revision>
  <dcterms:created xsi:type="dcterms:W3CDTF">2020-10-24T07:33:06Z</dcterms:created>
  <dcterms:modified xsi:type="dcterms:W3CDTF">2025-10-29T15:06:32Z</dcterms:modified>
</cp:coreProperties>
</file>