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6858000" cy="9144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jxjsAuLa255pMWodJ0myHKgGmr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3096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8" name="Google Shape;20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3"/>
          <p:cNvSpPr txBox="1"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3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3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2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body" idx="1"/>
          </p:nvPr>
        </p:nvSpPr>
        <p:spPr>
          <a:xfrm rot="5400000">
            <a:off x="411956" y="2064544"/>
            <a:ext cx="6034088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2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2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>
            <a:spLocks noGrp="1"/>
          </p:cNvSpPr>
          <p:nvPr>
            <p:ph type="title"/>
          </p:nvPr>
        </p:nvSpPr>
        <p:spPr>
          <a:xfrm rot="5400000">
            <a:off x="1843088" y="3495675"/>
            <a:ext cx="7800975" cy="154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 rot="5400000">
            <a:off x="-1319212" y="2028825"/>
            <a:ext cx="7800975" cy="447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4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6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30099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body" idx="2"/>
          </p:nvPr>
        </p:nvSpPr>
        <p:spPr>
          <a:xfrm>
            <a:off x="3505200" y="2133600"/>
            <a:ext cx="30099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7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body" idx="2"/>
          </p:nvPr>
        </p:nvSpPr>
        <p:spPr>
          <a:xfrm>
            <a:off x="342900" y="2900363"/>
            <a:ext cx="3030538" cy="526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body" idx="3"/>
          </p:nvPr>
        </p:nvSpPr>
        <p:spPr>
          <a:xfrm>
            <a:off x="3484563" y="2046288"/>
            <a:ext cx="3030537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body" idx="4"/>
          </p:nvPr>
        </p:nvSpPr>
        <p:spPr>
          <a:xfrm>
            <a:off x="3484563" y="2900363"/>
            <a:ext cx="3030537" cy="526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9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body" idx="1"/>
          </p:nvPr>
        </p:nvSpPr>
        <p:spPr>
          <a:xfrm>
            <a:off x="2681288" y="363538"/>
            <a:ext cx="3833812" cy="780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body" idx="2"/>
          </p:nvPr>
        </p:nvSpPr>
        <p:spPr>
          <a:xfrm>
            <a:off x="342900" y="1912938"/>
            <a:ext cx="2255838" cy="625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0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1"/>
          <p:cNvSpPr txBox="1"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>
            <a:spLocks noGrp="1"/>
          </p:cNvSpPr>
          <p:nvPr>
            <p:ph type="pic" idx="2"/>
          </p:nvPr>
        </p:nvSpPr>
        <p:spPr>
          <a:xfrm>
            <a:off x="1344613" y="817563"/>
            <a:ext cx="4114800" cy="5486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1"/>
          <p:cNvSpPr txBox="1">
            <a:spLocks noGrp="1"/>
          </p:cNvSpPr>
          <p:nvPr>
            <p:ph type="body" idx="1"/>
          </p:nvPr>
        </p:nvSpPr>
        <p:spPr>
          <a:xfrm>
            <a:off x="1344613" y="7156450"/>
            <a:ext cx="4114800" cy="107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2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2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2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86" name="Google Shape;86;p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88" name="Google Shape;88;p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</a:t>
            </a:r>
            <a:r>
              <a:rPr lang="en-AU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6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AU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月1日</a:t>
            </a:r>
            <a:r>
              <a:rPr lang="zh-HK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星期五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en-US" alt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HK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十五</a:t>
            </a:r>
            <a:endParaRPr sz="2000" b="1" i="0" u="none" strike="noStrike" cap="none" dirty="0">
              <a:solidFill>
                <a:schemeClr val="tx1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復活期第</a:t>
            </a:r>
            <a:r>
              <a:rPr lang="zh-HK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</a:t>
            </a:r>
            <a:r>
              <a:rPr lang="zh-TW" altLang="zh-HK" sz="2200" b="1" dirty="0">
                <a:solidFill>
                  <a:srgbClr val="660066"/>
                </a:solidFill>
              </a:rPr>
              <a:t>周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6972C3-DC6F-EF20-98C4-F0562828A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57714"/>
            <a:ext cx="6381750" cy="63605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1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69" name="Google Shape;169;p10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10日</a:t>
            </a:r>
            <a:r>
              <a:rPr lang="zh-HK" altLang="en-US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主日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en-US" alt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廿四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復活期第六主日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DC6C47-2201-A707-695E-9ADFF38D5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25" y="2224941"/>
            <a:ext cx="6507350" cy="6515834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E465C535-4569-DB1C-E6B3-03EB77F52782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1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HK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一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廿五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HK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六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C9D6F5-3654-0519-39A8-2F48703BF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47119"/>
            <a:ext cx="6381750" cy="6381750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3431970B-4208-7834-6F65-B9226EEF8FB8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1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87" name="Google Shape;187;p12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12日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HK" altLang="en-US" sz="2000" b="1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二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廿六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HK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六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ACBB0-2C52-0A1F-C1F4-F48C689D0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301875"/>
            <a:ext cx="6438900" cy="6438900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D0783B69-CB2B-A119-6D6A-361FB64BFACC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1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96" name="Google Shape;196;p1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13日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HK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三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廿七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HK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六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44F49-7972-4DA8-2AB6-5F5E22272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59025"/>
            <a:ext cx="6381750" cy="6381750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8687D7CB-5641-752F-16F0-94186C8BEEE4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1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05" name="Google Shape;205;p14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14日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HK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廿八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瑪聖瑪弟亞宗徒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慶日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St. Mathias (F.)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5EBE74-5521-63E9-5F22-0C0E6404F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72277"/>
            <a:ext cx="6381750" cy="6381750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49660135-89F8-063C-421A-5AAECAB10517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1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14" name="Google Shape;214;p15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15日</a:t>
            </a:r>
            <a:r>
              <a:rPr lang="zh-HK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星期五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en-US" alt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廿九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復活期第六周</a:t>
            </a:r>
            <a:endParaRPr lang="zh-TW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3A5A06-6404-A8C6-71F0-62456140A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43347"/>
            <a:ext cx="6381750" cy="6389293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DE5C5D00-F20D-9495-A172-48299BD377AD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1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23" name="Google Shape;223;p1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16日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HK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六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三十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HK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六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A804FB-E4E6-B58E-E2E0-7AD67BCB8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87" y="2392268"/>
            <a:ext cx="6282263" cy="6291452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A638A5BB-BF7A-F979-629D-7773550F6B47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1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32" name="Google Shape;232;p1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17日</a:t>
            </a:r>
            <a:r>
              <a:rPr lang="zh-HK" altLang="en-US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主日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en-US" alt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初一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耶穌升天節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節日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Ascension of Jesus (F)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7B56F1-B79F-F9FF-A9CB-61530E8A3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59025"/>
            <a:ext cx="6381750" cy="6381750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FFFB4720-5BDB-183E-017C-1221602705F7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1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41" name="Google Shape;241;p1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18日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HK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一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初二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HK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七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D159E0-55F1-2E5B-36D4-4D9008254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20925"/>
            <a:ext cx="6419850" cy="6419850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E8824293-2F45-D2C0-693B-3E19A7E0EEC7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1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50" name="Google Shape;250;p19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19日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HK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二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初三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HK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七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D60F0D-8DFB-1493-BFBF-307A1DBFC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48" y="2484438"/>
            <a:ext cx="6431903" cy="6256337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5130FC93-FB68-2F60-D351-3ABFB7915078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HK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六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十六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HK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四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15CAB-70E3-6BCD-707F-528710623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72" y="2327666"/>
            <a:ext cx="6420656" cy="6420656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09F3282C-0598-ED0D-653E-557D02252A2F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2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59" name="Google Shape;259;p20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HK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三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初四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HK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七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FDD8E-77FA-B3CD-D970-8756FA3C7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92" y="2354961"/>
            <a:ext cx="6394453" cy="6366065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63032014-C0D7-1003-FE16-C60E8B450067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2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68" name="Google Shape;268;p2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21日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HK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en-US" alt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altLang="en-US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小滿 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初五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HK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七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A42368-9BD2-89D8-9AC5-9A7B88B47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2301875"/>
            <a:ext cx="6438900" cy="6438900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2562B07C-AB69-5BE8-FEDA-AB40D53A5689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2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77" name="Google Shape;277;p22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22日</a:t>
            </a:r>
            <a:r>
              <a:rPr lang="zh-HK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星期五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en-US" alt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初六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復活期第七周</a:t>
            </a:r>
            <a:endParaRPr lang="zh-TW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C9F44B-9C9D-79C7-1345-F83B763C9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" y="2320925"/>
            <a:ext cx="6419850" cy="6419850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C1C53526-6338-235B-CFA0-415C854C03EE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2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86" name="Google Shape;286;p2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23日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HK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六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初七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HK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七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3B65D6-3228-73B4-154E-5CC2ACE7B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05" y="2327085"/>
            <a:ext cx="6413690" cy="6413690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14180EA1-E158-F032-24DE-F67F85AFC651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2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95" name="Google Shape;295;p24"/>
          <p:cNvSpPr/>
          <p:nvPr/>
        </p:nvSpPr>
        <p:spPr>
          <a:xfrm>
            <a:off x="476250" y="119262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24日</a:t>
            </a:r>
            <a:r>
              <a:rPr lang="zh-HK" altLang="en-US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主日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en-US" alt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初八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五旬節主日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節日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  <a:endParaRPr lang="en-US" altLang="zh-TW" sz="2400" b="1" dirty="0">
              <a:solidFill>
                <a:srgbClr val="660066"/>
              </a:solidFill>
            </a:endParaRP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Pentecost Sunday(F)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34A4A9-D996-D1C2-23FC-C32CBEE89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64" y="2333265"/>
            <a:ext cx="6272572" cy="6468387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BDBF5445-AB30-906C-2DA4-50EAC04880D7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p2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04" name="Google Shape;304;p25"/>
          <p:cNvSpPr/>
          <p:nvPr/>
        </p:nvSpPr>
        <p:spPr>
          <a:xfrm>
            <a:off x="476250" y="1232384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25日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HK" altLang="en-US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一    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初九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教會之母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000" b="1" dirty="0">
                <a:solidFill>
                  <a:srgbClr val="660066"/>
                </a:solidFill>
              </a:rPr>
              <a:t>Blessed Virgin </a:t>
            </a:r>
            <a:r>
              <a:rPr lang="en-US" altLang="zh-TW" sz="2000" b="1" dirty="0" err="1">
                <a:solidFill>
                  <a:srgbClr val="660066"/>
                </a:solidFill>
              </a:rPr>
              <a:t>Mary.Mother</a:t>
            </a:r>
            <a:r>
              <a:rPr lang="en-US" altLang="zh-TW" sz="2000" b="1" dirty="0">
                <a:solidFill>
                  <a:srgbClr val="660066"/>
                </a:solidFill>
              </a:rPr>
              <a:t> of the Church (M.)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8FCFB5-2DB5-C4D5-0800-7DCE967E6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" y="2347429"/>
            <a:ext cx="6419850" cy="6419850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02AC5E2F-C827-BB1A-5BE5-13854B18DFB8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2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13" name="Google Shape;313;p26"/>
          <p:cNvSpPr/>
          <p:nvPr/>
        </p:nvSpPr>
        <p:spPr>
          <a:xfrm>
            <a:off x="476250" y="1179376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26日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HK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二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初十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聖斐理伯．內利司鐸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St. Philip Neri (M)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3D7BF0-0063-1746-E836-1F08A7368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27344"/>
            <a:ext cx="6453187" cy="6453187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0495CC59-3603-C5C7-A5E7-3C6430AC7D82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2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22" name="Google Shape;322;p2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27日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HK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三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十一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HK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八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4A884D-9B7E-21ED-5DE8-091EF89F9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47119"/>
            <a:ext cx="6381750" cy="6381750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B49A0CA3-5885-B345-F2C0-33D4C5152AA9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2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31" name="Google Shape;331;p2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28日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HK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十二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HK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八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3CF146-81AA-203F-EA19-089DE5B52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95" y="2419066"/>
            <a:ext cx="6321709" cy="6321709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2CC7D406-43E1-8105-7DAD-110A83FF3389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2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40" name="Google Shape;340;p29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29日</a:t>
            </a:r>
            <a:r>
              <a:rPr lang="zh-HK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星期五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en-US" alt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十三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HK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八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188C62-5602-6B0C-3254-8C2FC155F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20925"/>
            <a:ext cx="6419850" cy="6419850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DA2F422C-81EA-30E3-20E2-A12B2EF3C589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3日</a:t>
            </a:r>
            <a:r>
              <a:rPr lang="zh-HK" altLang="en-US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主日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en-US" alt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十七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復活期第五主日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A737D-D4A9-41C6-9B06-A5378B2EC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47" y="2365375"/>
            <a:ext cx="6311305" cy="6345237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BD260EFC-84EC-A183-2E89-0A13335FA3CB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p3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49" name="Google Shape;349;p30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30日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HK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六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十四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HK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八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01A313-ED8F-F938-27C4-BEAF6661F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98" y="2306471"/>
            <a:ext cx="6434304" cy="6434304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2BAD64C2-4862-D53D-0E52-E23E020A2A1E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3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58" name="Google Shape;358;p3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31日</a:t>
            </a:r>
            <a:r>
              <a:rPr lang="zh-HK" altLang="en-US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主日</a:t>
            </a:r>
            <a:r>
              <a:rPr 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en-US" altLang="zh-TW" sz="2000" b="1" i="0" u="none" strike="noStrike" cap="none" dirty="0">
                <a:solidFill>
                  <a:srgbClr val="C00000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en-US" alt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zh-HK" altLang="en-US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</a:t>
            </a:r>
            <a:r>
              <a:rPr lang="zh-TW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十五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天主聖三主日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節日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The Most Holy Trinity (S.)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BDD1A-413D-C060-69C2-0170EECF4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663" y="2460009"/>
            <a:ext cx="6288206" cy="6288206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1A06ED4A-2AA2-B8D2-8E7F-A3B2DC2775FF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HK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一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十八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HK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五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5F7A05-9C23-1EA2-5BF7-E0B458CC6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47119"/>
            <a:ext cx="6381750" cy="6381750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4BA6E924-F542-00F6-FC68-EA2FBC22C476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24" name="Google Shape;124;p5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HK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二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HK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立夏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十九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HK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五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4A0B2F-4B73-A37E-BF6B-4A5ECFCA9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59025"/>
            <a:ext cx="6381750" cy="6381750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746927FF-A394-09DA-B670-FB34A0AB9193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33" name="Google Shape;133;p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6日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HK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三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en-US" alt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二十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HK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五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AD8F52-B542-1624-CE12-EBA31D89F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59025"/>
            <a:ext cx="6381750" cy="6381750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14F01E4A-76B6-CEEF-B13B-1DB8FC32002C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HK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廿一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</a:t>
            </a:r>
            <a:r>
              <a:rPr lang="zh-HK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五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周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62EDE-7943-C376-2146-7D4F7A9CE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44" y="2347119"/>
            <a:ext cx="6381750" cy="6381750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DE072DBF-DE12-AF5B-636F-0E76A209861F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8日</a:t>
            </a:r>
            <a:r>
              <a:rPr lang="zh-HK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星期五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en-US" alt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廿二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復活期第五</a:t>
            </a:r>
            <a:r>
              <a:rPr lang="zh-HK" altLang="en-US" sz="2200" b="1" dirty="0">
                <a:solidFill>
                  <a:srgbClr val="660066"/>
                </a:solidFill>
              </a:rPr>
              <a:t>周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984C8-284C-0BE6-6EEE-D5D92EB4E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47119"/>
            <a:ext cx="6381750" cy="6381750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53BF1E67-C4B2-CF7D-C536-60DCA8C94AE3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59" name="Google Shape;159;p9"/>
          <p:cNvSpPr/>
          <p:nvPr/>
        </p:nvSpPr>
        <p:spPr>
          <a:xfrm>
            <a:off x="476250" y="1196286"/>
            <a:ext cx="5976938" cy="69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5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9日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HK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六 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HK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廿三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中華聖母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Our Lady of China (M.)</a:t>
            </a:r>
          </a:p>
        </p:txBody>
      </p:sp>
      <p:sp>
        <p:nvSpPr>
          <p:cNvPr id="160" name="Google Shape;160;p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553433-53DA-36A3-A4B5-B343F56E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" y="2347429"/>
            <a:ext cx="6419850" cy="6419850"/>
          </a:xfrm>
          <a:prstGeom prst="rect">
            <a:avLst/>
          </a:prstGeom>
        </p:spPr>
      </p:pic>
      <p:sp>
        <p:nvSpPr>
          <p:cNvPr id="2" name="Google Shape;85;p1">
            <a:extLst>
              <a:ext uri="{FF2B5EF4-FFF2-40B4-BE49-F238E27FC236}">
                <a16:creationId xmlns:a16="http://schemas.microsoft.com/office/drawing/2014/main" id="{756EDE47-8EB1-E114-8351-9B8AD56DBC65}"/>
              </a:ext>
            </a:extLst>
          </p:cNvPr>
          <p:cNvSpPr txBox="1"/>
          <p:nvPr/>
        </p:nvSpPr>
        <p:spPr>
          <a:xfrm>
            <a:off x="0" y="8740775"/>
            <a:ext cx="6858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下載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金句:</a:t>
            </a: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www.biblicalhk.org/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HK" altLang="en-US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或</a:t>
            </a:r>
            <a:r>
              <a:rPr lang="zh-TW" sz="1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facebook.com/HKCBA197350</a:t>
            </a:r>
            <a:endParaRPr sz="1800" b="1" i="0" u="none" strike="noStrike" cap="none" dirty="0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1617</Words>
  <Application>Microsoft Office PowerPoint</Application>
  <PresentationFormat>如螢幕大小 (4:3)</PresentationFormat>
  <Paragraphs>162</Paragraphs>
  <Slides>31</Slides>
  <Notes>31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4" baseType="lpstr">
      <vt:lpstr>FangSong</vt:lpstr>
      <vt:lpstr>Arial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lopo</dc:creator>
  <cp:lastModifiedBy>Poon Yu Sheung</cp:lastModifiedBy>
  <cp:revision>63</cp:revision>
  <dcterms:created xsi:type="dcterms:W3CDTF">2020-10-24T07:33:06Z</dcterms:created>
  <dcterms:modified xsi:type="dcterms:W3CDTF">2026-04-23T05:52:04Z</dcterms:modified>
</cp:coreProperties>
</file>