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780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338138" y="1258888"/>
            <a:ext cx="6181724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1800" b="1" dirty="0">
                <a:solidFill>
                  <a:srgbClr val="660066"/>
                </a:solidFill>
              </a:rPr>
              <a:t>聖德蘭</a:t>
            </a:r>
            <a:r>
              <a:rPr lang="en-US" altLang="zh-TW" sz="1800" b="1" dirty="0">
                <a:solidFill>
                  <a:srgbClr val="660066"/>
                </a:solidFill>
              </a:rPr>
              <a:t>.</a:t>
            </a:r>
            <a:r>
              <a:rPr lang="zh-TW" altLang="en-US" sz="1800" b="1" dirty="0">
                <a:solidFill>
                  <a:srgbClr val="660066"/>
                </a:solidFill>
              </a:rPr>
              <a:t>里修</a:t>
            </a:r>
            <a:r>
              <a:rPr lang="en-US" altLang="zh-TW" sz="1800" b="1" dirty="0">
                <a:solidFill>
                  <a:srgbClr val="660066"/>
                </a:solidFill>
              </a:rPr>
              <a:t>(</a:t>
            </a:r>
            <a:r>
              <a:rPr lang="zh-TW" altLang="en-US" sz="1800" b="1" dirty="0">
                <a:solidFill>
                  <a:srgbClr val="660066"/>
                </a:solidFill>
              </a:rPr>
              <a:t>小德肋撒</a:t>
            </a:r>
            <a:r>
              <a:rPr lang="en-US" altLang="zh-TW" sz="1800" b="1" dirty="0">
                <a:solidFill>
                  <a:srgbClr val="660066"/>
                </a:solidFill>
              </a:rPr>
              <a:t>)(</a:t>
            </a:r>
            <a:r>
              <a:rPr lang="zh-TW" altLang="en-US" sz="1800" b="1" dirty="0">
                <a:solidFill>
                  <a:srgbClr val="660066"/>
                </a:solidFill>
              </a:rPr>
              <a:t>貞女、聖師、傳教區主要主保</a:t>
            </a:r>
            <a:r>
              <a:rPr lang="en-US" altLang="zh-TW" sz="1800" b="1" dirty="0">
                <a:solidFill>
                  <a:srgbClr val="660066"/>
                </a:solidFill>
              </a:rPr>
              <a:t>)(</a:t>
            </a:r>
            <a:r>
              <a:rPr lang="zh-TW" altLang="en-US" sz="1800" b="1" dirty="0">
                <a:solidFill>
                  <a:srgbClr val="660066"/>
                </a:solidFill>
              </a:rPr>
              <a:t>慶日</a:t>
            </a:r>
            <a:r>
              <a:rPr lang="en-US" altLang="zh-TW" sz="18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1800" b="1" dirty="0" err="1">
                <a:solidFill>
                  <a:srgbClr val="660066"/>
                </a:solidFill>
              </a:rPr>
              <a:t>St.Therese</a:t>
            </a:r>
            <a:r>
              <a:rPr lang="en-US" altLang="zh-TW" sz="1800" b="1" dirty="0">
                <a:solidFill>
                  <a:srgbClr val="660066"/>
                </a:solidFill>
              </a:rPr>
              <a:t> of Child Jesus (F.)</a:t>
            </a:r>
          </a:p>
        </p:txBody>
      </p:sp>
      <p:pic>
        <p:nvPicPr>
          <p:cNvPr id="4" name="Picture 3" descr="A picture of a person holding a cross and flowers&#10;&#10;AI-generated content may be incorrect.">
            <a:extLst>
              <a:ext uri="{FF2B5EF4-FFF2-40B4-BE49-F238E27FC236}">
                <a16:creationId xmlns:a16="http://schemas.microsoft.com/office/drawing/2014/main" id="{52B80048-57A9-39FD-5527-FCC8595D0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altLang="zh-HK" sz="2200" b="1" dirty="0">
                <a:solidFill>
                  <a:srgbClr val="660066"/>
                </a:solidFill>
              </a:rPr>
              <a:t>第</a:t>
            </a:r>
            <a:r>
              <a:rPr lang="zh-CN" altLang="en-US" sz="2200" b="1" dirty="0">
                <a:solidFill>
                  <a:srgbClr val="660066"/>
                </a:solidFill>
              </a:rPr>
              <a:t>二十七</a:t>
            </a:r>
            <a:r>
              <a:rPr lang="zh-TW" altLang="zh-HK" sz="2200" b="1" dirty="0">
                <a:solidFill>
                  <a:srgbClr val="660066"/>
                </a:solidFill>
              </a:rPr>
              <a:t>周</a:t>
            </a:r>
            <a:endParaRPr dirty="0"/>
          </a:p>
        </p:txBody>
      </p:sp>
      <p:pic>
        <p:nvPicPr>
          <p:cNvPr id="4" name="Picture 3" descr="A blue sky with clouds and text&#10;&#10;AI-generated content may be incorrect.">
            <a:extLst>
              <a:ext uri="{FF2B5EF4-FFF2-40B4-BE49-F238E27FC236}">
                <a16:creationId xmlns:a16="http://schemas.microsoft.com/office/drawing/2014/main" id="{C1F1522A-BE9F-23E3-6C42-F5294564F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2" y="2484438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altLang="zh-HK" sz="2200" b="1" dirty="0">
                <a:solidFill>
                  <a:srgbClr val="660066"/>
                </a:solidFill>
              </a:rPr>
              <a:t>第</a:t>
            </a:r>
            <a:r>
              <a:rPr lang="zh-CN" altLang="en-US" sz="2200" b="1" dirty="0">
                <a:solidFill>
                  <a:srgbClr val="660066"/>
                </a:solidFill>
              </a:rPr>
              <a:t>二十七</a:t>
            </a:r>
            <a:r>
              <a:rPr lang="zh-TW" altLang="zh-HK" sz="2200" b="1" dirty="0">
                <a:solidFill>
                  <a:srgbClr val="660066"/>
                </a:solidFill>
              </a:rPr>
              <a:t>周</a:t>
            </a:r>
            <a:endParaRPr dirty="0"/>
          </a:p>
        </p:txBody>
      </p:sp>
      <p:pic>
        <p:nvPicPr>
          <p:cNvPr id="4" name="Picture 3" descr="A person and person sitting on a ledge&#10;&#10;AI-generated content may be incorrect.">
            <a:extLst>
              <a:ext uri="{FF2B5EF4-FFF2-40B4-BE49-F238E27FC236}">
                <a16:creationId xmlns:a16="http://schemas.microsoft.com/office/drawing/2014/main" id="{390AF101-8614-E8B1-C458-B89EEAFD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1" y="2484438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CN" altLang="en-US" sz="2000" b="1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二十八主日</a:t>
            </a:r>
            <a:endParaRPr dirty="0"/>
          </a:p>
        </p:txBody>
      </p:sp>
      <p:pic>
        <p:nvPicPr>
          <p:cNvPr id="4" name="Picture 3" descr="A cross with a cloth draped over it&#10;&#10;AI-generated content may be incorrect.">
            <a:extLst>
              <a:ext uri="{FF2B5EF4-FFF2-40B4-BE49-F238E27FC236}">
                <a16:creationId xmlns:a16="http://schemas.microsoft.com/office/drawing/2014/main" id="{9AB1C965-B503-9213-C94C-9BBCEF6A4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86" y="2484438"/>
            <a:ext cx="6250228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第二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group of people with gold and black text&#10;&#10;AI-generated content may be incorrect.">
            <a:extLst>
              <a:ext uri="{FF2B5EF4-FFF2-40B4-BE49-F238E27FC236}">
                <a16:creationId xmlns:a16="http://schemas.microsoft.com/office/drawing/2014/main" id="{5B55A7D7-CB0C-7232-70CF-3B41A3BF2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48" y="2477071"/>
            <a:ext cx="6263704" cy="62637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第二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book with text on it&#10;&#10;AI-generated content may be incorrect.">
            <a:extLst>
              <a:ext uri="{FF2B5EF4-FFF2-40B4-BE49-F238E27FC236}">
                <a16:creationId xmlns:a16="http://schemas.microsoft.com/office/drawing/2014/main" id="{8F6D7820-2EE3-8D8A-8F1A-644D585CA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聖德蘭亞維拉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大德肋撒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貞女、聖師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pt-BR" altLang="zh-TW" sz="2200" b="1" dirty="0">
                <a:solidFill>
                  <a:srgbClr val="660066"/>
                </a:solidFill>
              </a:rPr>
              <a:t>St.Teresa of Avila (M.)</a:t>
            </a:r>
            <a:endParaRPr lang="en-US" altLang="zh-TW" sz="2200" b="1" dirty="0">
              <a:solidFill>
                <a:srgbClr val="660066"/>
              </a:solidFill>
            </a:endParaRPr>
          </a:p>
        </p:txBody>
      </p:sp>
      <p:pic>
        <p:nvPicPr>
          <p:cNvPr id="4" name="Picture 3" descr="A person pointing to his right&#10;&#10;AI-generated content may be incorrect.">
            <a:extLst>
              <a:ext uri="{FF2B5EF4-FFF2-40B4-BE49-F238E27FC236}">
                <a16:creationId xmlns:a16="http://schemas.microsoft.com/office/drawing/2014/main" id="{5E30E07C-26AF-5791-9D2E-7D78ED985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28" y="2501432"/>
            <a:ext cx="6239343" cy="62393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group of pink flowers with text&#10;&#10;AI-generated content may be incorrect.">
            <a:extLst>
              <a:ext uri="{FF2B5EF4-FFF2-40B4-BE49-F238E27FC236}">
                <a16:creationId xmlns:a16="http://schemas.microsoft.com/office/drawing/2014/main" id="{528B1BFF-23A1-3E9D-585F-3312AA700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70" y="2484438"/>
            <a:ext cx="6190860" cy="62011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聖依納爵主教．安提約基亞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殉道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000" b="1" dirty="0">
                <a:solidFill>
                  <a:srgbClr val="660066"/>
                </a:solidFill>
              </a:rPr>
              <a:t>St. Ignatius of Antioch, bishop and martyr (M)</a:t>
            </a:r>
          </a:p>
        </p:txBody>
      </p:sp>
      <p:pic>
        <p:nvPicPr>
          <p:cNvPr id="4" name="Picture 3" descr="A person with her hair blowing in the wind&#10;&#10;AI-generated content may be incorrect.">
            <a:extLst>
              <a:ext uri="{FF2B5EF4-FFF2-40B4-BE49-F238E27FC236}">
                <a16:creationId xmlns:a16="http://schemas.microsoft.com/office/drawing/2014/main" id="{21CDEDF2-9C47-B14D-C9D8-AEE528A54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1" y="2484438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聖路加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聖史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Luke the Evangelist (F)</a:t>
            </a:r>
          </a:p>
        </p:txBody>
      </p:sp>
      <p:pic>
        <p:nvPicPr>
          <p:cNvPr id="4" name="Picture 3" descr="A person reading a book&#10;&#10;AI-generated content may be incorrect.">
            <a:extLst>
              <a:ext uri="{FF2B5EF4-FFF2-40B4-BE49-F238E27FC236}">
                <a16:creationId xmlns:a16="http://schemas.microsoft.com/office/drawing/2014/main" id="{76D817A8-1591-4F2B-E387-9F61E2B63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1" y="2484438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二十九主日</a:t>
            </a:r>
            <a:endParaRPr dirty="0"/>
          </a:p>
        </p:txBody>
      </p:sp>
      <p:pic>
        <p:nvPicPr>
          <p:cNvPr id="4" name="Picture 3" descr="A person holding a book with their hands folded&#10;&#10;AI-generated content may be incorrect.">
            <a:extLst>
              <a:ext uri="{FF2B5EF4-FFF2-40B4-BE49-F238E27FC236}">
                <a16:creationId xmlns:a16="http://schemas.microsoft.com/office/drawing/2014/main" id="{9D10A2EB-8C03-8FDC-0627-D1AE9F387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8" y="2484438"/>
            <a:ext cx="6285923" cy="62977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護守天使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Holy Guardian Angels(M)</a:t>
            </a:r>
          </a:p>
        </p:txBody>
      </p:sp>
      <p:pic>
        <p:nvPicPr>
          <p:cNvPr id="4" name="Picture 3" descr="A painting of a person and children&#10;&#10;AI-generated content may be incorrect.">
            <a:extLst>
              <a:ext uri="{FF2B5EF4-FFF2-40B4-BE49-F238E27FC236}">
                <a16:creationId xmlns:a16="http://schemas.microsoft.com/office/drawing/2014/main" id="{7C2B2083-F250-BA3C-76E6-448F6CAA7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3" y="2484438"/>
            <a:ext cx="6070600" cy="63039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large group of people in a large crowd&#10;&#10;AI-generated content may be incorrect.">
            <a:extLst>
              <a:ext uri="{FF2B5EF4-FFF2-40B4-BE49-F238E27FC236}">
                <a16:creationId xmlns:a16="http://schemas.microsoft.com/office/drawing/2014/main" id="{AF63BF69-4FA7-E6A4-0173-0289A0D15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" y="2484438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 standing in front of the sun&#10;&#10;AI-generated content may be incorrect.">
            <a:extLst>
              <a:ext uri="{FF2B5EF4-FFF2-40B4-BE49-F238E27FC236}">
                <a16:creationId xmlns:a16="http://schemas.microsoft.com/office/drawing/2014/main" id="{CAFF1247-D3A7-6855-F4FF-1932E111B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74" y="2484438"/>
            <a:ext cx="6197052" cy="61970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dirty="0"/>
          </a:p>
          <a:p>
            <a:pPr lvl="0"/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altLang="zh-HK" sz="2200" b="1" dirty="0">
                <a:solidFill>
                  <a:srgbClr val="660066"/>
                </a:solidFill>
              </a:rPr>
              <a:t>第</a:t>
            </a:r>
            <a:r>
              <a:rPr lang="zh-CN" altLang="en-US" sz="2200" b="1" dirty="0">
                <a:solidFill>
                  <a:srgbClr val="660066"/>
                </a:solidFill>
              </a:rPr>
              <a:t>二十九</a:t>
            </a:r>
            <a:r>
              <a:rPr lang="zh-TW" altLang="zh-HK" sz="2200" b="1" dirty="0">
                <a:solidFill>
                  <a:srgbClr val="660066"/>
                </a:solidFill>
              </a:rPr>
              <a:t>周</a:t>
            </a:r>
            <a:endParaRPr dirty="0"/>
          </a:p>
        </p:txBody>
      </p:sp>
      <p:pic>
        <p:nvPicPr>
          <p:cNvPr id="4" name="Picture 3" descr="A religious picture of a person holding a cross&#10;&#10;AI-generated content may be incorrect.">
            <a:extLst>
              <a:ext uri="{FF2B5EF4-FFF2-40B4-BE49-F238E27FC236}">
                <a16:creationId xmlns:a16="http://schemas.microsoft.com/office/drawing/2014/main" id="{A244F711-381E-59B7-1E7A-827C7809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49" y="2484438"/>
            <a:ext cx="6187502" cy="61875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霜降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fire with text on it&#10;&#10;AI-generated content may be incorrect.">
            <a:extLst>
              <a:ext uri="{FF2B5EF4-FFF2-40B4-BE49-F238E27FC236}">
                <a16:creationId xmlns:a16="http://schemas.microsoft.com/office/drawing/2014/main" id="{518662EA-5C3D-E894-2B8D-EA8C61785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61" y="2383098"/>
            <a:ext cx="6357677" cy="63576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question mark carved into a wood surface&#10;&#10;AI-generated content may be incorrect.">
            <a:extLst>
              <a:ext uri="{FF2B5EF4-FFF2-40B4-BE49-F238E27FC236}">
                <a16:creationId xmlns:a16="http://schemas.microsoft.com/office/drawing/2014/main" id="{316804E2-455F-F01D-F6FF-D1B347529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84" y="2474964"/>
            <a:ext cx="6235831" cy="623583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erson raising his hand&#10;&#10;AI-generated content may be incorrect.">
            <a:extLst>
              <a:ext uri="{FF2B5EF4-FFF2-40B4-BE49-F238E27FC236}">
                <a16:creationId xmlns:a16="http://schemas.microsoft.com/office/drawing/2014/main" id="{E92FE0B6-C56D-8E6B-FF7D-6145FA98C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3" y="2484438"/>
            <a:ext cx="6181725" cy="61817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三十主日</a:t>
            </a:r>
            <a:endParaRPr dirty="0"/>
          </a:p>
        </p:txBody>
      </p:sp>
      <p:pic>
        <p:nvPicPr>
          <p:cNvPr id="4" name="Picture 3" descr="A person in a robe standing next to a person in a robe&#10;&#10;AI-generated content may be incorrect.">
            <a:extLst>
              <a:ext uri="{FF2B5EF4-FFF2-40B4-BE49-F238E27FC236}">
                <a16:creationId xmlns:a16="http://schemas.microsoft.com/office/drawing/2014/main" id="{3FD5633B-1169-8386-9657-376AC3D74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70" y="2484438"/>
            <a:ext cx="6190860" cy="61908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三十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DD730002-5221-C394-B48F-91A609430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13" y="2472128"/>
            <a:ext cx="6194373" cy="61943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聖西滿及聖猶達宗徒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Simon, apostle; St. Jude, apostle (F)</a:t>
            </a:r>
          </a:p>
        </p:txBody>
      </p:sp>
      <p:pic>
        <p:nvPicPr>
          <p:cNvPr id="4" name="Picture 3" descr="A group of stained glass windows&#10;&#10;AI-generated content may be incorrect.">
            <a:extLst>
              <a:ext uri="{FF2B5EF4-FFF2-40B4-BE49-F238E27FC236}">
                <a16:creationId xmlns:a16="http://schemas.microsoft.com/office/drawing/2014/main" id="{56D0AC1E-850F-676E-0DE6-8481C91A5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97" y="2484438"/>
            <a:ext cx="6478205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38" name="Google Shape;338;p2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29日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三十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6" name="Picture 5" descr="A table with plates and chairs in the sky&#10;&#10;AI-generated content may be incorrect.">
            <a:extLst>
              <a:ext uri="{FF2B5EF4-FFF2-40B4-BE49-F238E27FC236}">
                <a16:creationId xmlns:a16="http://schemas.microsoft.com/office/drawing/2014/main" id="{44407900-6FF8-6914-AFC8-1D30EE0FA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18" y="2476071"/>
            <a:ext cx="6280801" cy="62808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gavel on a table&#10;&#10;AI-generated content may be incorrect.">
            <a:extLst>
              <a:ext uri="{FF2B5EF4-FFF2-40B4-BE49-F238E27FC236}">
                <a16:creationId xmlns:a16="http://schemas.microsoft.com/office/drawing/2014/main" id="{337FA3B7-3AAC-8637-2AB1-D25BA0BB8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0" y="2323475"/>
            <a:ext cx="6417300" cy="6417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47" name="Google Shape;347;p3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三十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erson holding a child&#10;&#10;AI-generated content may be incorrect.">
            <a:extLst>
              <a:ext uri="{FF2B5EF4-FFF2-40B4-BE49-F238E27FC236}">
                <a16:creationId xmlns:a16="http://schemas.microsoft.com/office/drawing/2014/main" id="{8F3BDB59-659A-CAC2-657D-58F690414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23" y="2484438"/>
            <a:ext cx="631671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56" name="Google Shape;356;p3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三十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sz="2200" b="1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person sitting at a table with a person in a chair&#10;&#10;AI-generated content may be incorrect.">
            <a:extLst>
              <a:ext uri="{FF2B5EF4-FFF2-40B4-BE49-F238E27FC236}">
                <a16:creationId xmlns:a16="http://schemas.microsoft.com/office/drawing/2014/main" id="{DFCE1DB7-063A-5837-B9B6-F6C16A65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69" y="2484438"/>
            <a:ext cx="6230261" cy="62302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聖方濟．亞西西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Francis of Assisi (M)</a:t>
            </a:r>
          </a:p>
        </p:txBody>
      </p:sp>
      <p:pic>
        <p:nvPicPr>
          <p:cNvPr id="4" name="Picture 3" descr="A religious message with a person in a forest&#10;&#10;AI-generated content may be incorrect.">
            <a:extLst>
              <a:ext uri="{FF2B5EF4-FFF2-40B4-BE49-F238E27FC236}">
                <a16:creationId xmlns:a16="http://schemas.microsoft.com/office/drawing/2014/main" id="{D26FADE4-70DC-C665-F222-8A62746D0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21" y="2484438"/>
            <a:ext cx="6335712" cy="63357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二十七主日</a:t>
            </a:r>
            <a:endParaRPr dirty="0"/>
          </a:p>
        </p:txBody>
      </p:sp>
      <p:pic>
        <p:nvPicPr>
          <p:cNvPr id="4" name="Picture 3" descr="A child with her hands together in prayer&#10;&#10;AI-generated content may be incorrect.">
            <a:extLst>
              <a:ext uri="{FF2B5EF4-FFF2-40B4-BE49-F238E27FC236}">
                <a16:creationId xmlns:a16="http://schemas.microsoft.com/office/drawing/2014/main" id="{B4404DFC-7BF0-79D3-BF9F-9756462F9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" y="2484438"/>
            <a:ext cx="6267844" cy="62747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ainting of a person lying on the ground&#10;&#10;AI-generated content may be incorrect.">
            <a:extLst>
              <a:ext uri="{FF2B5EF4-FFF2-40B4-BE49-F238E27FC236}">
                <a16:creationId xmlns:a16="http://schemas.microsoft.com/office/drawing/2014/main" id="{61A3E172-424D-4F38-1757-7C54BB8E0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1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玫瑰聖母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Our Lady of the Rosary (M)</a:t>
            </a:r>
          </a:p>
        </p:txBody>
      </p:sp>
      <p:pic>
        <p:nvPicPr>
          <p:cNvPr id="4" name="Picture 3" descr="A religious image of a person holding a cross&#10;&#10;AI-generated content may be incorrect.">
            <a:extLst>
              <a:ext uri="{FF2B5EF4-FFF2-40B4-BE49-F238E27FC236}">
                <a16:creationId xmlns:a16="http://schemas.microsoft.com/office/drawing/2014/main" id="{9D514E25-E4AE-06BE-D697-53F4FB65E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725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     </a:t>
            </a:r>
            <a:r>
              <a:rPr lang="zh-TW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寒露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altLang="zh-HK" sz="2200" b="1" dirty="0">
                <a:solidFill>
                  <a:srgbClr val="660066"/>
                </a:solidFill>
              </a:rPr>
              <a:t>第</a:t>
            </a:r>
            <a:r>
              <a:rPr lang="zh-CN" altLang="en-US" sz="2200" b="1" dirty="0">
                <a:solidFill>
                  <a:srgbClr val="660066"/>
                </a:solidFill>
              </a:rPr>
              <a:t>二十七</a:t>
            </a:r>
            <a:r>
              <a:rPr lang="zh-TW" altLang="zh-HK" sz="2200" b="1" dirty="0">
                <a:solidFill>
                  <a:srgbClr val="660066"/>
                </a:solidFill>
              </a:rPr>
              <a:t>周</a:t>
            </a:r>
            <a:endParaRPr dirty="0"/>
          </a:p>
        </p:txBody>
      </p:sp>
      <p:pic>
        <p:nvPicPr>
          <p:cNvPr id="4" name="Picture 3" descr="A child praying with a candle&#10;&#10;AI-generated content may be incorrect.">
            <a:extLst>
              <a:ext uri="{FF2B5EF4-FFF2-40B4-BE49-F238E27FC236}">
                <a16:creationId xmlns:a16="http://schemas.microsoft.com/office/drawing/2014/main" id="{D273CD13-324A-E916-A989-0091F6AB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15" y="2285206"/>
            <a:ext cx="6455569" cy="64555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altLang="zh-HK" sz="2200" b="1" dirty="0">
                <a:solidFill>
                  <a:srgbClr val="660066"/>
                </a:solidFill>
              </a:rPr>
              <a:t>第</a:t>
            </a:r>
            <a:r>
              <a:rPr lang="zh-CN" altLang="en-US" sz="2200" b="1" dirty="0">
                <a:solidFill>
                  <a:srgbClr val="660066"/>
                </a:solidFill>
              </a:rPr>
              <a:t>二十七</a:t>
            </a:r>
            <a:r>
              <a:rPr lang="zh-TW" altLang="zh-HK" sz="2200" b="1" dirty="0">
                <a:solidFill>
                  <a:srgbClr val="660066"/>
                </a:solidFill>
              </a:rPr>
              <a:t>周</a:t>
            </a:r>
            <a:endParaRPr dirty="0"/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hand opening a door handle&#10;&#10;AI-generated content may be incorrect.">
            <a:extLst>
              <a:ext uri="{FF2B5EF4-FFF2-40B4-BE49-F238E27FC236}">
                <a16:creationId xmlns:a16="http://schemas.microsoft.com/office/drawing/2014/main" id="{A22D1028-2994-20EE-EC5C-A8FEBD3A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1" y="2484438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1626</Words>
  <Application>Microsoft Office PowerPoint</Application>
  <PresentationFormat>如螢幕大小 (4:3)</PresentationFormat>
  <Paragraphs>162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79</cp:revision>
  <dcterms:created xsi:type="dcterms:W3CDTF">2020-10-24T07:33:06Z</dcterms:created>
  <dcterms:modified xsi:type="dcterms:W3CDTF">2025-09-25T02:10:34Z</dcterms:modified>
</cp:coreProperties>
</file>