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6858000" cy="9144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xjsAuLa255pMWodJ0myHKgGmr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8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 rot="5400000">
            <a:off x="411956" y="2064544"/>
            <a:ext cx="6034088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 rot="5400000">
            <a:off x="1843088" y="3495675"/>
            <a:ext cx="7800975" cy="15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-1319212" y="2028825"/>
            <a:ext cx="7800975" cy="44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2"/>
          </p:nvPr>
        </p:nvSpPr>
        <p:spPr>
          <a:xfrm>
            <a:off x="35052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2"/>
          </p:nvPr>
        </p:nvSpPr>
        <p:spPr>
          <a:xfrm>
            <a:off x="342900" y="2900363"/>
            <a:ext cx="3030538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3"/>
          </p:nvPr>
        </p:nvSpPr>
        <p:spPr>
          <a:xfrm>
            <a:off x="3484563" y="2046288"/>
            <a:ext cx="3030537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4"/>
          </p:nvPr>
        </p:nvSpPr>
        <p:spPr>
          <a:xfrm>
            <a:off x="3484563" y="2900363"/>
            <a:ext cx="3030537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2681288" y="363538"/>
            <a:ext cx="3833812" cy="780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2"/>
          </p:nvPr>
        </p:nvSpPr>
        <p:spPr>
          <a:xfrm>
            <a:off x="342900" y="1912938"/>
            <a:ext cx="2255838" cy="625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>
            <a:spLocks noGrp="1"/>
          </p:cNvSpPr>
          <p:nvPr>
            <p:ph type="pic" idx="2"/>
          </p:nvPr>
        </p:nvSpPr>
        <p:spPr>
          <a:xfrm>
            <a:off x="1344613" y="817563"/>
            <a:ext cx="4114800" cy="54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1"/>
          <p:cNvSpPr txBox="1">
            <a:spLocks noGrp="1"/>
          </p:cNvSpPr>
          <p:nvPr>
            <p:ph type="body" idx="1"/>
          </p:nvPr>
        </p:nvSpPr>
        <p:spPr>
          <a:xfrm>
            <a:off x="1344613" y="7156450"/>
            <a:ext cx="4114800" cy="107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0" y="8740775"/>
            <a:ext cx="6858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86" name="Google Shape;86;p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88" name="Google Shape;88;p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</a:t>
            </a:r>
            <a:r>
              <a:rPr lang="en-AU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6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AU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月1日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       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主日</a:t>
            </a:r>
            <a:endParaRPr dirty="0"/>
          </a:p>
        </p:txBody>
      </p:sp>
      <p:pic>
        <p:nvPicPr>
          <p:cNvPr id="3" name="Picture 2" descr="A person holding a window with bars&#10;&#10;AI-generated content may be incorrect.">
            <a:extLst>
              <a:ext uri="{FF2B5EF4-FFF2-40B4-BE49-F238E27FC236}">
                <a16:creationId xmlns:a16="http://schemas.microsoft.com/office/drawing/2014/main" id="{06FD9D05-EDEB-8C1B-2EF5-41D06AECF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94" y="2320925"/>
            <a:ext cx="6419850" cy="64198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67" name="Google Shape;167;p1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星期二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聖思嘉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貞女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Scholastica (M)</a:t>
            </a:r>
            <a:endParaRPr dirty="0"/>
          </a:p>
        </p:txBody>
      </p:sp>
      <p:pic>
        <p:nvPicPr>
          <p:cNvPr id="3" name="Picture 2" descr="A person sitting in a field with her hands folded&#10;&#10;AI-generated content may be incorrect.">
            <a:extLst>
              <a:ext uri="{FF2B5EF4-FFF2-40B4-BE49-F238E27FC236}">
                <a16:creationId xmlns:a16="http://schemas.microsoft.com/office/drawing/2014/main" id="{AD4C3FA4-EF0C-7ECF-F2A6-CD337FB3E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52725"/>
            <a:ext cx="6381750" cy="6388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76" name="Google Shape;176;p1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星期三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061765B3-D7DD-A02D-A3E0-0AB86F39C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9" y="2337594"/>
            <a:ext cx="6400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85" name="Google Shape;185;p1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87" name="Google Shape;187;p1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12日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星期四 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flower with text on it&#10;&#10;AI-generated content may be incorrect.">
            <a:extLst>
              <a:ext uri="{FF2B5EF4-FFF2-40B4-BE49-F238E27FC236}">
                <a16:creationId xmlns:a16="http://schemas.microsoft.com/office/drawing/2014/main" id="{2C355FEA-FF8D-C8EA-3C0D-D218B16BD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59025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94" name="Google Shape;194;p1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星期五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group of people sitting in a room with a window and text&#10;&#10;AI-generated content may be incorrect.">
            <a:extLst>
              <a:ext uri="{FF2B5EF4-FFF2-40B4-BE49-F238E27FC236}">
                <a16:creationId xmlns:a16="http://schemas.microsoft.com/office/drawing/2014/main" id="{B9EF2FB9-10CE-9865-CCE0-C669CE273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50247"/>
            <a:ext cx="6381750" cy="63905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03" name="Google Shape;203;p1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05" name="Google Shape;205;p1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星期六 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聖濟利祿隱修士及聖默多狄主教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SS. Cyril and Methodius(M)</a:t>
            </a:r>
          </a:p>
        </p:txBody>
      </p:sp>
      <p:pic>
        <p:nvPicPr>
          <p:cNvPr id="3" name="Picture 2" descr="A beach with waves crashing on it&#10;&#10;AI-generated content may be incorrect.">
            <a:extLst>
              <a:ext uri="{FF2B5EF4-FFF2-40B4-BE49-F238E27FC236}">
                <a16:creationId xmlns:a16="http://schemas.microsoft.com/office/drawing/2014/main" id="{77220A9A-62CD-D347-46B2-04FB75432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73623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12" name="Google Shape;212;p1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15日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      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dirty="0">
                <a:solidFill>
                  <a:srgbClr val="660066"/>
                </a:solidFill>
              </a:rPr>
              <a:t>六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主日</a:t>
            </a:r>
            <a:endParaRPr dirty="0"/>
          </a:p>
        </p:txBody>
      </p:sp>
      <p:pic>
        <p:nvPicPr>
          <p:cNvPr id="3" name="Picture 2" descr="A close up of purple flowers&#10;&#10;AI-generated content may be incorrect.">
            <a:extLst>
              <a:ext uri="{FF2B5EF4-FFF2-40B4-BE49-F238E27FC236}">
                <a16:creationId xmlns:a16="http://schemas.microsoft.com/office/drawing/2014/main" id="{FCDEF69F-0192-1C2F-0063-6A39C2CC6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44" y="2484438"/>
            <a:ext cx="6381750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21" name="Google Shape;221;p1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23" name="Google Shape;223;p1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星期一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六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child praying with his hands together&#10;&#10;AI-generated content may be incorrect.">
            <a:extLst>
              <a:ext uri="{FF2B5EF4-FFF2-40B4-BE49-F238E27FC236}">
                <a16:creationId xmlns:a16="http://schemas.microsoft.com/office/drawing/2014/main" id="{1A33D8F2-9503-6621-BD90-AA52E2676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2313893"/>
            <a:ext cx="6419850" cy="642688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0" name="Google Shape;230;p1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32" name="Google Shape;232;p1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星期二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六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group of children running towards a person&#10;&#10;AI-generated content may be incorrect.">
            <a:extLst>
              <a:ext uri="{FF2B5EF4-FFF2-40B4-BE49-F238E27FC236}">
                <a16:creationId xmlns:a16="http://schemas.microsoft.com/office/drawing/2014/main" id="{BAA5EADC-5C3D-C325-71A2-B39D2F96F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284413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9" name="Google Shape;239;p1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476250" y="1245636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星期三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雨水    正月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聖灰禮儀日</a:t>
            </a:r>
            <a:endParaRPr lang="en-US" altLang="zh-TW" sz="2200" b="1" dirty="0">
              <a:solidFill>
                <a:srgbClr val="660066"/>
              </a:solidFill>
            </a:endParaRP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Ash Wednesday</a:t>
            </a:r>
          </a:p>
        </p:txBody>
      </p:sp>
      <p:pic>
        <p:nvPicPr>
          <p:cNvPr id="3" name="Picture 2" descr="A bowl of sand on a table&#10;&#10;AI-generated content may be incorrect.">
            <a:extLst>
              <a:ext uri="{FF2B5EF4-FFF2-40B4-BE49-F238E27FC236}">
                <a16:creationId xmlns:a16="http://schemas.microsoft.com/office/drawing/2014/main" id="{DC797EBC-5233-C722-CC34-187A959E5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73623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48" name="Google Shape;248;p1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19日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星期四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聖灰禮儀後星期四</a:t>
            </a:r>
            <a:endParaRPr dirty="0"/>
          </a:p>
        </p:txBody>
      </p:sp>
      <p:pic>
        <p:nvPicPr>
          <p:cNvPr id="3" name="Picture 2" descr="A painting of a person carrying a cross&#10;&#10;AI-generated content may be incorrect.">
            <a:extLst>
              <a:ext uri="{FF2B5EF4-FFF2-40B4-BE49-F238E27FC236}">
                <a16:creationId xmlns:a16="http://schemas.microsoft.com/office/drawing/2014/main" id="{4F6C441E-6205-8073-C20E-D9A207D42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59025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95" name="Google Shape;95;p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星期一   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獻主節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慶日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  <a:endParaRPr dirty="0"/>
          </a:p>
        </p:txBody>
      </p:sp>
      <p:pic>
        <p:nvPicPr>
          <p:cNvPr id="3" name="Picture 2" descr="A painting of people in a temple&#10;&#10;AI-generated content may be incorrect.">
            <a:extLst>
              <a:ext uri="{FF2B5EF4-FFF2-40B4-BE49-F238E27FC236}">
                <a16:creationId xmlns:a16="http://schemas.microsoft.com/office/drawing/2014/main" id="{AEE13484-3507-4C09-1094-1EB649578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22" y="2320119"/>
            <a:ext cx="6420656" cy="64206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57" name="Google Shape;257;p2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9" name="Google Shape;259;p2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星期五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聖灰禮儀後星期五</a:t>
            </a:r>
            <a:endParaRPr dirty="0"/>
          </a:p>
        </p:txBody>
      </p:sp>
      <p:pic>
        <p:nvPicPr>
          <p:cNvPr id="3" name="Picture 2" descr="A silhouette of a person holding chains&#10;&#10;AI-generated content may be incorrect.">
            <a:extLst>
              <a:ext uri="{FF2B5EF4-FFF2-40B4-BE49-F238E27FC236}">
                <a16:creationId xmlns:a16="http://schemas.microsoft.com/office/drawing/2014/main" id="{4D9831EF-528C-09CC-7D44-89338CC8B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66" name="Google Shape;266;p2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68" name="Google Shape;268;p2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星期六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聖灰禮儀後星期六</a:t>
            </a:r>
            <a:endParaRPr dirty="0"/>
          </a:p>
        </p:txBody>
      </p:sp>
      <p:pic>
        <p:nvPicPr>
          <p:cNvPr id="3" name="Picture 2" descr="A painting of two men praying&#10;&#10;AI-generated content may be incorrect.">
            <a:extLst>
              <a:ext uri="{FF2B5EF4-FFF2-40B4-BE49-F238E27FC236}">
                <a16:creationId xmlns:a16="http://schemas.microsoft.com/office/drawing/2014/main" id="{CC2D985A-0B7F-9648-3C98-092A090CB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75" name="Google Shape;275;p2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77" name="Google Shape;277;p2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22日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   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主日</a:t>
            </a:r>
            <a:endParaRPr dirty="0"/>
          </a:p>
        </p:txBody>
      </p:sp>
      <p:pic>
        <p:nvPicPr>
          <p:cNvPr id="3" name="Picture 2" descr="A loaf of bread next to an open book&#10;&#10;AI-generated content may be incorrect.">
            <a:extLst>
              <a:ext uri="{FF2B5EF4-FFF2-40B4-BE49-F238E27FC236}">
                <a16:creationId xmlns:a16="http://schemas.microsoft.com/office/drawing/2014/main" id="{5A18796B-3162-BD10-3034-A84F7F1CB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44" y="2284413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84" name="Google Shape;284;p2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86" name="Google Shape;286;p2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星期一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baby walking on a sidewalk&#10;&#10;AI-generated content may be incorrect.">
            <a:extLst>
              <a:ext uri="{FF2B5EF4-FFF2-40B4-BE49-F238E27FC236}">
                <a16:creationId xmlns:a16="http://schemas.microsoft.com/office/drawing/2014/main" id="{C3FD2036-5320-DF7E-C5ED-9B4A63358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92" y="2341847"/>
            <a:ext cx="6324315" cy="63243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93" name="Google Shape;293;p2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95" name="Google Shape;295;p2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星期二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person hugging another person&#10;&#10;AI-generated content may be incorrect.">
            <a:extLst>
              <a:ext uri="{FF2B5EF4-FFF2-40B4-BE49-F238E27FC236}">
                <a16:creationId xmlns:a16="http://schemas.microsoft.com/office/drawing/2014/main" id="{DB6A294B-0A6B-81F6-D6DD-82BF1128F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80" y="2399898"/>
            <a:ext cx="6340877" cy="634087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02" name="Google Shape;302;p2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25日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星期三   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blue circle with white arrow and text&#10;&#10;AI-generated content may be incorrect.">
            <a:extLst>
              <a:ext uri="{FF2B5EF4-FFF2-40B4-BE49-F238E27FC236}">
                <a16:creationId xmlns:a16="http://schemas.microsoft.com/office/drawing/2014/main" id="{C8CC8866-C281-C961-8D95-DF9502F6E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59025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11" name="Google Shape;311;p2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13" name="Google Shape;313;p2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星期四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dirty="0">
                <a:solidFill>
                  <a:srgbClr val="660066"/>
                </a:solidFill>
              </a:rPr>
              <a:t>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child looking through a door&#10;&#10;AI-generated content may be incorrect.">
            <a:extLst>
              <a:ext uri="{FF2B5EF4-FFF2-40B4-BE49-F238E27FC236}">
                <a16:creationId xmlns:a16="http://schemas.microsoft.com/office/drawing/2014/main" id="{9A4835A0-2610-854A-4567-8C44C4AFA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06" y="2344500"/>
            <a:ext cx="6386987" cy="638698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0" name="Google Shape;320;p2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22" name="Google Shape;322;p2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星期五 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十一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Two men shaking hands in front of a building&#10;&#10;AI-generated content may be incorrect.">
            <a:extLst>
              <a:ext uri="{FF2B5EF4-FFF2-40B4-BE49-F238E27FC236}">
                <a16:creationId xmlns:a16="http://schemas.microsoft.com/office/drawing/2014/main" id="{8A5A00EA-3BE6-AA53-5EC3-8CE5D2B7C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10" y="2339904"/>
            <a:ext cx="6396180" cy="63961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9" name="Google Shape;329;p2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31" name="Google Shape;331;p2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星期六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tree with blue sky and text&#10;&#10;AI-generated content may be incorrect.">
            <a:extLst>
              <a:ext uri="{FF2B5EF4-FFF2-40B4-BE49-F238E27FC236}">
                <a16:creationId xmlns:a16="http://schemas.microsoft.com/office/drawing/2014/main" id="{26BC7B23-3226-6EC6-D939-8C61AB66A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3190"/>
            <a:ext cx="6381750" cy="63975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04" name="Google Shape;104;p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星期二    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stone table with a painting on it&#10;&#10;AI-generated content may be incorrect.">
            <a:extLst>
              <a:ext uri="{FF2B5EF4-FFF2-40B4-BE49-F238E27FC236}">
                <a16:creationId xmlns:a16="http://schemas.microsoft.com/office/drawing/2014/main" id="{D2E4CFB8-D78B-A1DD-696F-8038C8072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13" name="Google Shape;113;p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星期三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立春   十二月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十七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person standing in front of a window&#10;&#10;AI-generated content may be incorrect.">
            <a:extLst>
              <a:ext uri="{FF2B5EF4-FFF2-40B4-BE49-F238E27FC236}">
                <a16:creationId xmlns:a16="http://schemas.microsoft.com/office/drawing/2014/main" id="{2504ABCA-7720-4E73-DA0E-F3187E809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32" y="2481464"/>
            <a:ext cx="6293135" cy="63069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22" name="Google Shape;122;p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24" name="Google Shape;124;p5"/>
          <p:cNvSpPr/>
          <p:nvPr/>
        </p:nvSpPr>
        <p:spPr>
          <a:xfrm>
            <a:off x="476250" y="1205880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星期四  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聖亞加大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貞女、殉道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Agatha (M)</a:t>
            </a:r>
          </a:p>
        </p:txBody>
      </p:sp>
      <p:pic>
        <p:nvPicPr>
          <p:cNvPr id="3" name="Picture 2" descr="A stack of cards on a table&#10;&#10;AI-generated content may be incorrect.">
            <a:extLst>
              <a:ext uri="{FF2B5EF4-FFF2-40B4-BE49-F238E27FC236}">
                <a16:creationId xmlns:a16="http://schemas.microsoft.com/office/drawing/2014/main" id="{2E343E93-334A-4015-3D67-82492E69C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30" y="2345832"/>
            <a:ext cx="6440339" cy="64479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31" name="Google Shape;131;p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星期五 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聖保祿三木司鐸及同伴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殉道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Paul Miki and Companions (M)</a:t>
            </a:r>
          </a:p>
        </p:txBody>
      </p:sp>
      <p:pic>
        <p:nvPicPr>
          <p:cNvPr id="3" name="Picture 2" descr="An open book with a light shining on it&#10;&#10;AI-generated content may be incorrect.">
            <a:extLst>
              <a:ext uri="{FF2B5EF4-FFF2-40B4-BE49-F238E27FC236}">
                <a16:creationId xmlns:a16="http://schemas.microsoft.com/office/drawing/2014/main" id="{54867F63-327D-D6CA-4CC2-B2488D17D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09" y="2373919"/>
            <a:ext cx="6387781" cy="63933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0" name="Google Shape;140;p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星期六   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heart shaped object with colorful leaves&#10;&#10;AI-generated content may be incorrect.">
            <a:extLst>
              <a:ext uri="{FF2B5EF4-FFF2-40B4-BE49-F238E27FC236}">
                <a16:creationId xmlns:a16="http://schemas.microsoft.com/office/drawing/2014/main" id="{7AF39007-CC72-82F1-27BE-38BEF6AE4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401660"/>
            <a:ext cx="6381750" cy="63867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9" name="Google Shape;149;p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8日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        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主日</a:t>
            </a:r>
            <a:endParaRPr dirty="0"/>
          </a:p>
        </p:txBody>
      </p:sp>
      <p:pic>
        <p:nvPicPr>
          <p:cNvPr id="3" name="Picture 2" descr="A person with his hands together in prayer&#10;&#10;AI-generated content may be incorrect.">
            <a:extLst>
              <a:ext uri="{FF2B5EF4-FFF2-40B4-BE49-F238E27FC236}">
                <a16:creationId xmlns:a16="http://schemas.microsoft.com/office/drawing/2014/main" id="{113B52DA-1940-DE35-098F-848BA0CDF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57" name="Google Shape;157;p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9日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星期一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常年期第</a:t>
            </a:r>
            <a:r>
              <a:rPr lang="zh-CN" altLang="en-US" sz="2200" b="1" dirty="0">
                <a:solidFill>
                  <a:srgbClr val="660066"/>
                </a:solidFill>
              </a:rPr>
              <a:t>五</a:t>
            </a:r>
            <a:r>
              <a:rPr lang="zh-TW" altLang="en-US" sz="2200" b="1" dirty="0">
                <a:solidFill>
                  <a:srgbClr val="660066"/>
                </a:solidFill>
              </a:rPr>
              <a:t>周</a:t>
            </a:r>
            <a:endParaRPr lang="zh-TW" altLang="en-US" sz="2400" dirty="0"/>
          </a:p>
        </p:txBody>
      </p:sp>
      <p:sp>
        <p:nvSpPr>
          <p:cNvPr id="160" name="Google Shape;160;p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ainting of a person with a person in a robe&#10;&#10;AI-generated content may be incorrect.">
            <a:extLst>
              <a:ext uri="{FF2B5EF4-FFF2-40B4-BE49-F238E27FC236}">
                <a16:creationId xmlns:a16="http://schemas.microsoft.com/office/drawing/2014/main" id="{4D8EF792-0CC1-AF5D-2324-056B4EFC7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1" y="2361390"/>
            <a:ext cx="6408417" cy="63797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1383</Words>
  <Application>Microsoft Office PowerPoint</Application>
  <PresentationFormat>如螢幕大小 (4:3)</PresentationFormat>
  <Paragraphs>145</Paragraphs>
  <Slides>28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1" baseType="lpstr">
      <vt:lpstr>FangSong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lopo</dc:creator>
  <cp:lastModifiedBy>Poon Yu Sheung</cp:lastModifiedBy>
  <cp:revision>52</cp:revision>
  <dcterms:created xsi:type="dcterms:W3CDTF">2020-10-24T07:33:06Z</dcterms:created>
  <dcterms:modified xsi:type="dcterms:W3CDTF">2026-01-26T02:39:14Z</dcterms:modified>
</cp:coreProperties>
</file>