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6858000" cy="9144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xjsAuLa255pMWodJ0myHKgGmrp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2" d="100"/>
          <a:sy n="72" d="100"/>
        </p:scale>
        <p:origin x="1098" y="5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7" name="Google Shape;21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3"/>
          <p:cNvSpPr txBox="1"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3"/>
          <p:cNvSpPr txBox="1"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/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/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/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2"/>
          <p:cNvSpPr txBox="1">
            <a:spLocks noGrp="1"/>
          </p:cNvSpPr>
          <p:nvPr>
            <p:ph type="body" idx="1"/>
          </p:nvPr>
        </p:nvSpPr>
        <p:spPr>
          <a:xfrm rot="5400000">
            <a:off x="411956" y="2064544"/>
            <a:ext cx="6034088" cy="617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1" name="Google Shape;71;p4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3"/>
          <p:cNvSpPr txBox="1">
            <a:spLocks noGrp="1"/>
          </p:cNvSpPr>
          <p:nvPr>
            <p:ph type="title"/>
          </p:nvPr>
        </p:nvSpPr>
        <p:spPr>
          <a:xfrm rot="5400000">
            <a:off x="1843088" y="3495675"/>
            <a:ext cx="7800975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3"/>
          <p:cNvSpPr txBox="1">
            <a:spLocks noGrp="1"/>
          </p:cNvSpPr>
          <p:nvPr>
            <p:ph type="body" idx="1"/>
          </p:nvPr>
        </p:nvSpPr>
        <p:spPr>
          <a:xfrm rot="5400000">
            <a:off x="-1319212" y="2028825"/>
            <a:ext cx="7800975" cy="44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7" name="Google Shape;77;p43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3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3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4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4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34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4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4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5"/>
          <p:cNvSpPr txBox="1"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5"/>
          <p:cNvSpPr txBox="1"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/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/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9pPr>
          </a:lstStyle>
          <a:p>
            <a:endParaRPr/>
          </a:p>
        </p:txBody>
      </p:sp>
      <p:sp>
        <p:nvSpPr>
          <p:cNvPr id="26" name="Google Shape;26;p35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6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6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2" name="Google Shape;32;p36"/>
          <p:cNvSpPr txBox="1">
            <a:spLocks noGrp="1"/>
          </p:cNvSpPr>
          <p:nvPr>
            <p:ph type="body" idx="2"/>
          </p:nvPr>
        </p:nvSpPr>
        <p:spPr>
          <a:xfrm>
            <a:off x="3505200" y="2133600"/>
            <a:ext cx="30099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33" name="Google Shape;33;p36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6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6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7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7"/>
          <p:cNvSpPr txBox="1"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37"/>
          <p:cNvSpPr txBox="1">
            <a:spLocks noGrp="1"/>
          </p:cNvSpPr>
          <p:nvPr>
            <p:ph type="body" idx="2"/>
          </p:nvPr>
        </p:nvSpPr>
        <p:spPr>
          <a:xfrm>
            <a:off x="342900" y="2900363"/>
            <a:ext cx="3030538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0" name="Google Shape;40;p37"/>
          <p:cNvSpPr txBox="1">
            <a:spLocks noGrp="1"/>
          </p:cNvSpPr>
          <p:nvPr>
            <p:ph type="body" idx="3"/>
          </p:nvPr>
        </p:nvSpPr>
        <p:spPr>
          <a:xfrm>
            <a:off x="3484563" y="2046288"/>
            <a:ext cx="3030537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7"/>
          <p:cNvSpPr txBox="1">
            <a:spLocks noGrp="1"/>
          </p:cNvSpPr>
          <p:nvPr>
            <p:ph type="body" idx="4"/>
          </p:nvPr>
        </p:nvSpPr>
        <p:spPr>
          <a:xfrm>
            <a:off x="3484563" y="2900363"/>
            <a:ext cx="3030537" cy="52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42" name="Google Shape;42;p37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37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37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8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8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8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38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9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9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9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40"/>
          <p:cNvSpPr txBox="1"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0"/>
          <p:cNvSpPr txBox="1">
            <a:spLocks noGrp="1"/>
          </p:cNvSpPr>
          <p:nvPr>
            <p:ph type="body" idx="1"/>
          </p:nvPr>
        </p:nvSpPr>
        <p:spPr>
          <a:xfrm>
            <a:off x="2681288" y="363538"/>
            <a:ext cx="3833812" cy="780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57" name="Google Shape;57;p40"/>
          <p:cNvSpPr txBox="1">
            <a:spLocks noGrp="1"/>
          </p:cNvSpPr>
          <p:nvPr>
            <p:ph type="body" idx="2"/>
          </p:nvPr>
        </p:nvSpPr>
        <p:spPr>
          <a:xfrm>
            <a:off x="342900" y="1912938"/>
            <a:ext cx="2255838" cy="6254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40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0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0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1"/>
          <p:cNvSpPr txBox="1"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1"/>
          <p:cNvSpPr>
            <a:spLocks noGrp="1"/>
          </p:cNvSpPr>
          <p:nvPr>
            <p:ph type="pic" idx="2"/>
          </p:nvPr>
        </p:nvSpPr>
        <p:spPr>
          <a:xfrm>
            <a:off x="1344613" y="817563"/>
            <a:ext cx="4114800" cy="5486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41"/>
          <p:cNvSpPr txBox="1">
            <a:spLocks noGrp="1"/>
          </p:cNvSpPr>
          <p:nvPr>
            <p:ph type="body" idx="1"/>
          </p:nvPr>
        </p:nvSpPr>
        <p:spPr>
          <a:xfrm>
            <a:off x="1344613" y="7156450"/>
            <a:ext cx="4114800" cy="1073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41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1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1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2"/>
          <p:cNvSpPr txBox="1"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2"/>
          <p:cNvSpPr txBox="1">
            <a:spLocks noGrp="1"/>
          </p:cNvSpPr>
          <p:nvPr>
            <p:ph type="body" idx="1"/>
          </p:nvPr>
        </p:nvSpPr>
        <p:spPr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2"/>
          <p:cNvSpPr txBox="1">
            <a:spLocks noGrp="1"/>
          </p:cNvSpPr>
          <p:nvPr>
            <p:ph type="dt" idx="10"/>
          </p:nvPr>
        </p:nvSpPr>
        <p:spPr>
          <a:xfrm>
            <a:off x="342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2"/>
          <p:cNvSpPr txBox="1">
            <a:spLocks noGrp="1"/>
          </p:cNvSpPr>
          <p:nvPr>
            <p:ph type="ftr" idx="11"/>
          </p:nvPr>
        </p:nvSpPr>
        <p:spPr>
          <a:xfrm>
            <a:off x="2343150" y="8326438"/>
            <a:ext cx="21717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2"/>
          <p:cNvSpPr txBox="1">
            <a:spLocks noGrp="1"/>
          </p:cNvSpPr>
          <p:nvPr>
            <p:ph type="sldNum" idx="12"/>
          </p:nvPr>
        </p:nvSpPr>
        <p:spPr>
          <a:xfrm>
            <a:off x="4914900" y="8326438"/>
            <a:ext cx="1600200" cy="6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0" y="8740775"/>
            <a:ext cx="68580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86" name="Google Shape;86;p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88" name="Google Shape;88;p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6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AU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月1日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chemeClr val="tx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聖周三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6713CB5-7089-BAA6-B87F-4A3CBF56A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902" y="2450579"/>
            <a:ext cx="6290196" cy="62901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1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67" name="Google Shape;167;p1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1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69" name="Google Shape;169;p1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復活節八日慶祝期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5ABE9-060B-2A15-15B7-2837675229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24" y="2349190"/>
            <a:ext cx="6364040" cy="634881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" name="Google Shape;175;p1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76" name="Google Shape;176;p1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78" name="Google Shape;178;p1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復活節八日慶祝期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E242D3-50FB-C9D1-FFA7-F6FB15D291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85" name="Google Shape;185;p1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87" name="Google Shape;187;p1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12日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復活節第八天復活期第二主日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救主慈悲主日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572C6F-0EDE-79D0-DF97-B4042FF64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" name="Google Shape;193;p1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94" name="Google Shape;194;p1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96" name="Google Shape;196;p1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復活期第二周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EB8DF1-22BC-CF17-805B-7A1AD287D0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88" y="2341314"/>
            <a:ext cx="6380824" cy="63933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1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1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03" name="Google Shape;203;p1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05" name="Google Shape;205;p1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復活期第二周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4DD48B-77FD-60BC-39B9-A4B786F951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293335"/>
            <a:ext cx="6381750" cy="639284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12" name="Google Shape;212;p1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1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15日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八</a:t>
            </a:r>
            <a:endParaRPr sz="2000" b="1" i="0" u="none" strike="noStrike" cap="none" dirty="0">
              <a:solidFill>
                <a:schemeClr val="tx1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復活期第二周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BF0DDA-C178-C77B-C922-E444EA7700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3969"/>
            <a:ext cx="6381750" cy="63880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21" name="Google Shape;221;p1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1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23" name="Google Shape;223;p1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復活期第二周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797168-AFFE-945B-F3DA-C79A3005BA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50" y="2337594"/>
            <a:ext cx="6400800" cy="64008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0" name="Google Shape;230;p1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32" name="Google Shape;232;p1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復活期第二周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D40278-205B-0E2F-CEB8-80FC583011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815" y="2380065"/>
            <a:ext cx="6273808" cy="6286097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1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39" name="Google Shape;239;p1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41" name="Google Shape;241;p1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18日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復活期第二周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C53ADA-08EE-9EC0-77C5-CBDE405F3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44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p1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48" name="Google Shape;248;p1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1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0" name="Google Shape;250;p1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19日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初三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復活期第三主日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020B2D-2A11-A5EA-FB2C-E08C4FF0CC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306" y="2363537"/>
            <a:ext cx="6368701" cy="637723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95" name="Google Shape;95;p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97" name="Google Shape;97;p2"/>
          <p:cNvSpPr/>
          <p:nvPr/>
        </p:nvSpPr>
        <p:spPr>
          <a:xfrm>
            <a:off x="476250" y="1163638"/>
            <a:ext cx="5976938" cy="815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十五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聖周四黃昏 </a:t>
            </a:r>
            <a:r>
              <a:rPr lang="en-US" altLang="zh-TW" sz="2200" b="1" dirty="0">
                <a:solidFill>
                  <a:srgbClr val="660066"/>
                </a:solidFill>
              </a:rPr>
              <a:t>:</a:t>
            </a:r>
            <a:r>
              <a:rPr lang="zh-TW" altLang="en-US" sz="2200" b="1" dirty="0">
                <a:solidFill>
                  <a:srgbClr val="660066"/>
                </a:solidFill>
              </a:rPr>
              <a:t>主的晚餐</a:t>
            </a:r>
            <a:endParaRPr lang="en-US" altLang="zh-TW" sz="22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Holy Thursday of the Lord's Supper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511320-8001-804C-985A-CA0872C2AA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20925"/>
            <a:ext cx="6419850" cy="64198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2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57" name="Google Shape;257;p2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59" name="Google Shape;259;p2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穀雨    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復活期第三周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D005A7-4272-3188-EB5D-67EFBA68F5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1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21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66" name="Google Shape;266;p21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Google Shape;267;p21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68" name="Google Shape;268;p21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21日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初五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第三周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FF3E0B-8C1C-6452-7433-522C98D74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2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22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75" name="Google Shape;275;p22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2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77" name="Google Shape;277;p22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22日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初六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復活期第三周</a:t>
            </a:r>
            <a:endParaRPr lang="zh-TW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F7BBC8-E186-C4EE-28DE-29091CA7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276967"/>
            <a:ext cx="6381750" cy="638919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2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84" name="Google Shape;284;p2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86" name="Google Shape;286;p23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初七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復活期第三周</a:t>
            </a:r>
            <a:endParaRPr lang="zh-TW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753C9E-404E-D1F6-04B4-74AC73A9E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2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293" name="Google Shape;293;p2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295" name="Google Shape;295;p24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初八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復活期第三周</a:t>
            </a:r>
            <a:endParaRPr lang="zh-TW" alt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087B1B-1E8E-3929-0601-F14503DA5E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2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2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02" name="Google Shape;302;p2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04" name="Google Shape;304;p25"/>
          <p:cNvSpPr/>
          <p:nvPr/>
        </p:nvSpPr>
        <p:spPr>
          <a:xfrm>
            <a:off x="476250" y="1187450"/>
            <a:ext cx="5976938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25日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六 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初九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聖馬爾谷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聖史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慶日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  <a:endParaRPr lang="en-US" altLang="zh-TW" sz="24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Mark (F)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AA9870-7525-F782-DF66-4830F645A4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3928"/>
            <a:ext cx="6381750" cy="6388132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2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11" name="Google Shape;311;p2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13" name="Google Shape;313;p2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26日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en-US" alt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</a:t>
            </a:r>
            <a:r>
              <a:rPr lang="zh-TW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初十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復活期第四主日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CFED5-CB88-B400-4C3A-739D5A368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319" y="2375413"/>
            <a:ext cx="6365362" cy="63653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2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0" name="Google Shape;320;p2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22" name="Google Shape;322;p2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十一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第四周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0C5D64-FD48-114E-E59B-04B4F2BE0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293" y="2369261"/>
            <a:ext cx="6371514" cy="637151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p2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29" name="Google Shape;329;p2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31" name="Google Shape;331;p2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28日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十二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第四周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BB3092-A82F-FA18-CFEF-2AD94240C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2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38" name="Google Shape;338;p2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2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0" name="Google Shape;340;p2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29日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十三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聖加大利納 </a:t>
            </a:r>
            <a:r>
              <a:rPr lang="en-US" altLang="zh-TW" sz="2200" b="1" dirty="0">
                <a:solidFill>
                  <a:srgbClr val="660066"/>
                </a:solidFill>
              </a:rPr>
              <a:t>(</a:t>
            </a:r>
            <a:r>
              <a:rPr lang="zh-TW" altLang="en-US" sz="2200" b="1" dirty="0">
                <a:solidFill>
                  <a:srgbClr val="660066"/>
                </a:solidFill>
              </a:rPr>
              <a:t>貞女、聖師</a:t>
            </a:r>
            <a:r>
              <a:rPr lang="en-US" altLang="zh-TW" sz="2200" b="1" dirty="0">
                <a:solidFill>
                  <a:srgbClr val="660066"/>
                </a:solidFill>
              </a:rPr>
              <a:t>)(</a:t>
            </a:r>
            <a:r>
              <a:rPr lang="zh-TW" altLang="en-US" sz="2200" b="1" dirty="0">
                <a:solidFill>
                  <a:srgbClr val="660066"/>
                </a:solidFill>
              </a:rPr>
              <a:t>紀念</a:t>
            </a:r>
            <a:r>
              <a:rPr lang="en-US" altLang="zh-TW" sz="2200" b="1" dirty="0">
                <a:solidFill>
                  <a:srgbClr val="660066"/>
                </a:solidFill>
              </a:rPr>
              <a:t>)</a:t>
            </a: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St. Catherine of Siena (M.)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F4C4BF-F921-DB3A-EEA9-595CEE81D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3864" y="2419066"/>
            <a:ext cx="6321709" cy="632170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04" name="Google Shape;104;p3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3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06" name="Google Shape;106;p3"/>
          <p:cNvSpPr/>
          <p:nvPr/>
        </p:nvSpPr>
        <p:spPr>
          <a:xfrm>
            <a:off x="476250" y="1187450"/>
            <a:ext cx="5976938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五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十六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聖周五：救主受難紀念</a:t>
            </a:r>
            <a:endParaRPr lang="en-US" altLang="zh-TW" sz="22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Good Friday of the Lord's Passion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ABD750-D8B5-BF35-38AC-95BF345DE6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0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347" name="Google Shape;347;p30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0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349" name="Google Shape;349;p30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30日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三月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十四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復活期</a:t>
            </a:r>
            <a:r>
              <a:rPr lang="zh-TW" sz="2200" b="1" i="0" u="none" strike="noStrike" cap="none" dirty="0">
                <a:solidFill>
                  <a:srgbClr val="660066"/>
                </a:solidFill>
                <a:latin typeface="Arial"/>
                <a:ea typeface="Arial"/>
                <a:cs typeface="Arial"/>
                <a:sym typeface="Arial"/>
              </a:rPr>
              <a:t>第四周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034ACD-1813-E8E9-CE42-51F242EA81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535" y="2484438"/>
            <a:ext cx="6282930" cy="628293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4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13" name="Google Shape;113;p4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15" name="Google Shape;115;p4"/>
          <p:cNvSpPr/>
          <p:nvPr/>
        </p:nvSpPr>
        <p:spPr>
          <a:xfrm>
            <a:off x="476250" y="1187450"/>
            <a:ext cx="5976938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六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十七</a:t>
            </a:r>
            <a:endParaRPr dirty="0"/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聖周六：逾越節守夜禮</a:t>
            </a:r>
            <a:endParaRPr lang="en-US" altLang="zh-TW" sz="22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Holy Saturday Easter Vigil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73665E-7BA0-D76A-F2C5-A149E18509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17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5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22" name="Google Shape;122;p5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24" name="Google Shape;124;p5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5日</a:t>
            </a:r>
            <a:r>
              <a:rPr lang="zh-CN" altLang="en-US" sz="2000" b="1" i="0" u="none" strike="noStrike" cap="none" dirty="0">
                <a:solidFill>
                  <a:srgbClr val="FF0000"/>
                </a:solidFill>
                <a:latin typeface="FangSong"/>
                <a:ea typeface="FangSong"/>
                <a:cs typeface="FangSong"/>
                <a:sym typeface="FangSong"/>
              </a:rPr>
              <a:t>主日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清明     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十八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耶穌復活主日</a:t>
            </a:r>
            <a:endParaRPr lang="en-US" altLang="zh-TW" sz="2200" b="1" dirty="0">
              <a:solidFill>
                <a:srgbClr val="660066"/>
              </a:solidFill>
            </a:endParaRPr>
          </a:p>
          <a:p>
            <a:pPr lvl="0"/>
            <a:r>
              <a:rPr lang="en-US" altLang="zh-TW" sz="2200" b="1" dirty="0">
                <a:solidFill>
                  <a:srgbClr val="660066"/>
                </a:solidFill>
              </a:rPr>
              <a:t>Easter Sunday Resurrection of the Lord (S.)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A4428-740D-468A-D364-65A44DBC6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836" y="2367830"/>
            <a:ext cx="6340327" cy="634032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" name="Google Shape;130;p6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31" name="Google Shape;131;p6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6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 dirty="0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 dirty="0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 dirty="0"/>
          </a:p>
        </p:txBody>
      </p:sp>
      <p:sp>
        <p:nvSpPr>
          <p:cNvPr id="133" name="Google Shape;133;p6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6日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</a:t>
            </a:r>
            <a:r>
              <a:rPr lang="en-US" alt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十九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復活節八日慶祝期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46233D-AFBE-19DA-8546-18790400F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7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0" name="Google Shape;140;p7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7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7日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二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          </a:t>
            </a:r>
            <a:r>
              <a:rPr lang="zh-TW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</a:t>
            </a:r>
            <a:r>
              <a:rPr lang="zh-CN" altLang="en-US" sz="2000" b="1" i="0" u="none" strike="noStrike" cap="none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二十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復活節八日慶祝期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86113E1-0AD3-4A1E-5460-4C19EB1B4F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47119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49" name="Google Shape;149;p8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8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1" name="Google Shape;151;p8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8日</a:t>
            </a:r>
            <a:r>
              <a:rPr lang="zh-CN" altLang="en-US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星期三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en-US" alt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</a:t>
            </a:r>
            <a:r>
              <a:rPr lang="zh-TW" sz="2000" b="1" i="0" u="none" strike="noStrike" cap="none" dirty="0">
                <a:solidFill>
                  <a:schemeClr val="tx1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一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復活節八日慶祝期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8A69F8-3577-54E7-2B69-560663321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243" y="2421629"/>
            <a:ext cx="6371514" cy="631914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"/>
          <p:cNvSpPr txBox="1"/>
          <p:nvPr/>
        </p:nvSpPr>
        <p:spPr>
          <a:xfrm>
            <a:off x="0" y="8740775"/>
            <a:ext cx="68580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 i="0" u="none" strike="noStrike" cap="none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手機接收金句:Whatsapp 9854 7532  facebook.com/HKCBA197350</a:t>
            </a:r>
            <a:endParaRPr sz="1800" b="1" i="0" u="none" strike="noStrike" cap="none">
              <a:solidFill>
                <a:schemeClr val="dk1"/>
              </a:solidFill>
              <a:latin typeface="FangSong"/>
              <a:ea typeface="FangSong"/>
              <a:cs typeface="FangSong"/>
              <a:sym typeface="FangSong"/>
            </a:endParaRPr>
          </a:p>
        </p:txBody>
      </p:sp>
      <p:pic>
        <p:nvPicPr>
          <p:cNvPr id="157" name="Google Shape;157;p9" descr="hkcba_logo_color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813" y="323850"/>
            <a:ext cx="835025" cy="81597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9"/>
          <p:cNvSpPr txBox="1"/>
          <p:nvPr/>
        </p:nvSpPr>
        <p:spPr>
          <a:xfrm>
            <a:off x="1343025" y="333375"/>
            <a:ext cx="4606925" cy="85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天主教香港聖經協會</a:t>
            </a:r>
            <a:endParaRPr sz="2800" b="1" i="0" u="none" strike="noStrike" cap="none">
              <a:solidFill>
                <a:srgbClr val="FF000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200" b="1" i="0" u="none" strike="noStrike" cap="none">
                <a:solidFill>
                  <a:srgbClr val="990099"/>
                </a:solidFill>
                <a:latin typeface="FangSong"/>
                <a:ea typeface="FangSong"/>
                <a:cs typeface="FangSong"/>
                <a:sym typeface="FangSong"/>
              </a:rPr>
              <a:t>「讀主言‧入主心」聖經金句日曆 </a:t>
            </a:r>
            <a:endParaRPr/>
          </a:p>
        </p:txBody>
      </p:sp>
      <p:sp>
        <p:nvSpPr>
          <p:cNvPr id="159" name="Google Shape;159;p9"/>
          <p:cNvSpPr/>
          <p:nvPr/>
        </p:nvSpPr>
        <p:spPr>
          <a:xfrm>
            <a:off x="476250" y="1258888"/>
            <a:ext cx="5976938" cy="72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2026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年</a:t>
            </a:r>
            <a:r>
              <a:rPr lang="en-US" alt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4</a:t>
            </a:r>
            <a:r>
              <a:rPr lang="zh-TW" altLang="en-US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月</a:t>
            </a:r>
            <a:r>
              <a:rPr lang="zh-TW" sz="28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9日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星期</a:t>
            </a:r>
            <a:r>
              <a:rPr lang="zh-CN" altLang="en-US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四     </a:t>
            </a:r>
            <a:r>
              <a:rPr lang="zh-TW" sz="2000" b="1" i="0" u="none" strike="noStrike" cap="none" dirty="0">
                <a:solidFill>
                  <a:schemeClr val="dk1"/>
                </a:solidFill>
                <a:latin typeface="FangSong"/>
                <a:ea typeface="FangSong"/>
                <a:cs typeface="FangSong"/>
                <a:sym typeface="FangSong"/>
              </a:rPr>
              <a:t> </a:t>
            </a:r>
            <a:r>
              <a:rPr lang="zh-TW" sz="2000" b="1" i="0" u="none" strike="noStrike" cap="none" dirty="0">
                <a:solidFill>
                  <a:srgbClr val="660066"/>
                </a:solidFill>
                <a:latin typeface="FangSong"/>
                <a:ea typeface="FangSong"/>
                <a:cs typeface="FangSong"/>
                <a:sym typeface="FangSong"/>
              </a:rPr>
              <a:t>        </a:t>
            </a:r>
            <a:r>
              <a:rPr lang="zh-TW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二月廿</a:t>
            </a:r>
            <a:r>
              <a:rPr lang="zh-CN" altLang="en-US" sz="2000" b="1" dirty="0">
                <a:solidFill>
                  <a:srgbClr val="404040"/>
                </a:solidFill>
                <a:latin typeface="FangSong"/>
                <a:ea typeface="FangSong"/>
                <a:cs typeface="FangSong"/>
                <a:sym typeface="FangSong"/>
              </a:rPr>
              <a:t>二</a:t>
            </a:r>
            <a:endParaRPr sz="2000" b="1" i="0" u="none" strike="noStrike" cap="none" dirty="0">
              <a:solidFill>
                <a:srgbClr val="404040"/>
              </a:solidFill>
              <a:latin typeface="FangSong"/>
              <a:ea typeface="FangSong"/>
              <a:cs typeface="FangSong"/>
              <a:sym typeface="FangSong"/>
            </a:endParaRPr>
          </a:p>
          <a:p>
            <a:pPr lvl="0"/>
            <a:r>
              <a:rPr lang="zh-TW" altLang="en-US" sz="2200" b="1" dirty="0">
                <a:solidFill>
                  <a:srgbClr val="660066"/>
                </a:solidFill>
              </a:rPr>
              <a:t>復活節八日慶祝期</a:t>
            </a:r>
            <a:endParaRPr dirty="0"/>
          </a:p>
        </p:txBody>
      </p:sp>
      <p:sp>
        <p:nvSpPr>
          <p:cNvPr id="160" name="Google Shape;160;p9"/>
          <p:cNvSpPr/>
          <p:nvPr/>
        </p:nvSpPr>
        <p:spPr>
          <a:xfrm>
            <a:off x="476250" y="2484438"/>
            <a:ext cx="5943600" cy="6107112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65125" marR="0" lvl="0" indent="-5238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b="0" i="0" u="none" strike="noStrike" cap="none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E61F49-15FC-23B6-8660-8AEEB7B339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25" y="2359025"/>
            <a:ext cx="6381750" cy="638175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預設簡報設計">
  <a:themeElements>
    <a:clrScheme name="預設簡報設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1473</Words>
  <Application>Microsoft Office PowerPoint</Application>
  <PresentationFormat>如螢幕大小 (4:3)</PresentationFormat>
  <Paragraphs>156</Paragraphs>
  <Slides>30</Slides>
  <Notes>30</Notes>
  <HiddenSlides>0</HiddenSlides>
  <MMClips>0</MMClips>
  <ScaleCrop>false</ScaleCrop>
  <HeadingPairs>
    <vt:vector size="6" baseType="variant">
      <vt:variant>
        <vt:lpstr>使用字型</vt:lpstr>
      </vt:variant>
      <vt:variant>
        <vt:i4>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3" baseType="lpstr">
      <vt:lpstr>FangSong</vt:lpstr>
      <vt:lpstr>Arial</vt:lpstr>
      <vt:lpstr>預設簡報設計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lopo</dc:creator>
  <cp:lastModifiedBy>Poon Yu Sheung</cp:lastModifiedBy>
  <cp:revision>57</cp:revision>
  <dcterms:created xsi:type="dcterms:W3CDTF">2020-10-24T07:33:06Z</dcterms:created>
  <dcterms:modified xsi:type="dcterms:W3CDTF">2026-03-21T08:18:47Z</dcterms:modified>
</cp:coreProperties>
</file>