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9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星期二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常年期第十三周</a:t>
            </a:r>
            <a:endParaRPr dirty="0"/>
          </a:p>
        </p:txBody>
      </p:sp>
      <p:pic>
        <p:nvPicPr>
          <p:cNvPr id="4" name="Picture 3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CB2E8964-4B18-1F85-60C1-417216C5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2425334"/>
            <a:ext cx="6053138" cy="63154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dirt road through a forest&#10;&#10;AI-generated content may be incorrect.">
            <a:extLst>
              <a:ext uri="{FF2B5EF4-FFF2-40B4-BE49-F238E27FC236}">
                <a16:creationId xmlns:a16="http://schemas.microsoft.com/office/drawing/2014/main" id="{0D7BB29D-9BC4-1B8F-8036-28272F751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0" y="2421826"/>
            <a:ext cx="6299201" cy="63189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聖本篤院長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</a:t>
            </a:r>
            <a:r>
              <a:rPr lang="en-US" altLang="zh-TW" sz="2200" b="1" dirty="0" err="1">
                <a:solidFill>
                  <a:srgbClr val="660066"/>
                </a:solidFill>
              </a:rPr>
              <a:t>Benedic</a:t>
            </a:r>
            <a:r>
              <a:rPr lang="en-US" altLang="zh-TW" sz="2200" b="1" dirty="0">
                <a:solidFill>
                  <a:srgbClr val="660066"/>
                </a:solidFill>
              </a:rPr>
              <a:t>(M)</a:t>
            </a:r>
          </a:p>
        </p:txBody>
      </p:sp>
      <p:pic>
        <p:nvPicPr>
          <p:cNvPr id="4" name="Picture 3" descr="A white bird flying over a snake&#10;&#10;AI-generated content may be incorrect.">
            <a:extLst>
              <a:ext uri="{FF2B5EF4-FFF2-40B4-BE49-F238E27FC236}">
                <a16:creationId xmlns:a16="http://schemas.microsoft.com/office/drawing/2014/main" id="{A8C12857-D7B5-5C1A-A288-040CE3103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" y="2484438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's hair with a braid&#10;&#10;AI-generated content may be incorrect.">
            <a:extLst>
              <a:ext uri="{FF2B5EF4-FFF2-40B4-BE49-F238E27FC236}">
                <a16:creationId xmlns:a16="http://schemas.microsoft.com/office/drawing/2014/main" id="{D3E45E71-807F-D41F-6A04-5BF1B3543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35" y="2472646"/>
            <a:ext cx="6268129" cy="62681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常年期第十五主日</a:t>
            </a:r>
            <a:endParaRPr dirty="0"/>
          </a:p>
        </p:txBody>
      </p:sp>
      <p:pic>
        <p:nvPicPr>
          <p:cNvPr id="4" name="Picture 3" descr="A child holding a cross&#10;&#10;AI-generated content may be incorrect.">
            <a:extLst>
              <a:ext uri="{FF2B5EF4-FFF2-40B4-BE49-F238E27FC236}">
                <a16:creationId xmlns:a16="http://schemas.microsoft.com/office/drawing/2014/main" id="{C15C7660-9C15-7A73-50F1-6FE546A51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63" y="2484438"/>
            <a:ext cx="6247574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 holding a cross&#10;&#10;AI-generated content may be incorrect.">
            <a:extLst>
              <a:ext uri="{FF2B5EF4-FFF2-40B4-BE49-F238E27FC236}">
                <a16:creationId xmlns:a16="http://schemas.microsoft.com/office/drawing/2014/main" id="{3B729B86-F085-A1CD-9B43-3C3F7170E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2" y="2484439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星期二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聖文德主教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Bonaventure(M)</a:t>
            </a:r>
          </a:p>
        </p:txBody>
      </p:sp>
      <p:pic>
        <p:nvPicPr>
          <p:cNvPr id="4" name="Picture 3" descr="A child standing in a garden with her hands folded&#10;&#10;AI-generated content may be incorrect.">
            <a:extLst>
              <a:ext uri="{FF2B5EF4-FFF2-40B4-BE49-F238E27FC236}">
                <a16:creationId xmlns:a16="http://schemas.microsoft.com/office/drawing/2014/main" id="{2F8BFECC-B34F-3C80-FDFE-D61FCBB1A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91" y="2484438"/>
            <a:ext cx="624411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 with long hair and beard in a robe&#10;&#10;AI-generated content may be incorrect.">
            <a:extLst>
              <a:ext uri="{FF2B5EF4-FFF2-40B4-BE49-F238E27FC236}">
                <a16:creationId xmlns:a16="http://schemas.microsoft.com/office/drawing/2014/main" id="{C130D70A-0E32-F0D1-3E55-B6D4A073F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2" y="2484438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wooden object with two rings&#10;&#10;AI-generated content may be incorrect.">
            <a:extLst>
              <a:ext uri="{FF2B5EF4-FFF2-40B4-BE49-F238E27FC236}">
                <a16:creationId xmlns:a16="http://schemas.microsoft.com/office/drawing/2014/main" id="{6D7DD68B-4F47-4343-E37E-D51ABC17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22" y="2484438"/>
            <a:ext cx="6304755" cy="63047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 shaking hands with another person&#10;&#10;AI-generated content may be incorrect.">
            <a:extLst>
              <a:ext uri="{FF2B5EF4-FFF2-40B4-BE49-F238E27FC236}">
                <a16:creationId xmlns:a16="http://schemas.microsoft.com/office/drawing/2014/main" id="{DFE10BC6-501C-E41E-BF53-1E78F86F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35" y="2412545"/>
            <a:ext cx="6328230" cy="63282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lang="en-US" altLang="zh-CN" sz="2000" b="1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landscape with a river and a house&#10;&#10;AI-generated content may be incorrect.">
            <a:extLst>
              <a:ext uri="{FF2B5EF4-FFF2-40B4-BE49-F238E27FC236}">
                <a16:creationId xmlns:a16="http://schemas.microsoft.com/office/drawing/2014/main" id="{7D1E97BC-4438-F315-FB8B-551753FE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1" y="2484438"/>
            <a:ext cx="6228217" cy="62368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常年期第十三周</a:t>
            </a:r>
            <a:endParaRPr dirty="0"/>
          </a:p>
        </p:txBody>
      </p:sp>
      <p:pic>
        <p:nvPicPr>
          <p:cNvPr id="4" name="Picture 3" descr="A close-up of hands holding each other&#10;&#10;AI-generated content may be incorrect.">
            <a:extLst>
              <a:ext uri="{FF2B5EF4-FFF2-40B4-BE49-F238E27FC236}">
                <a16:creationId xmlns:a16="http://schemas.microsoft.com/office/drawing/2014/main" id="{A8DB08C1-3243-D789-481A-C2CC03F70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2" y="2484438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常年期第十六主日</a:t>
            </a:r>
            <a:endParaRPr dirty="0"/>
          </a:p>
        </p:txBody>
      </p:sp>
      <p:pic>
        <p:nvPicPr>
          <p:cNvPr id="4" name="Picture 3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1F02C1BD-411F-9474-5D1A-A0556A383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02" y="2484438"/>
            <a:ext cx="6249596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62583-E35D-3B3A-07F2-81C7464A5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82" y="2444648"/>
            <a:ext cx="6286274" cy="62961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星期二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CN" altLang="en-US" sz="2000" b="1" i="0" u="none" strike="noStrike" cap="none" dirty="0">
                <a:solidFill>
                  <a:srgbClr val="7030A0"/>
                </a:solidFill>
                <a:latin typeface="FangSong"/>
                <a:ea typeface="FangSong"/>
                <a:cs typeface="FangSong"/>
                <a:sym typeface="FangSong"/>
              </a:rPr>
              <a:t>大暑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聖瑪利亞瑪達肋納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Mary Magdalene(F)</a:t>
            </a:r>
          </a:p>
        </p:txBody>
      </p:sp>
      <p:pic>
        <p:nvPicPr>
          <p:cNvPr id="4" name="Picture 3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50EE79F7-2C45-9A50-37F1-671602075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97" y="2484439"/>
            <a:ext cx="6536005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 holding her hand to her ear&#10;&#10;AI-generated content may be incorrect.">
            <a:extLst>
              <a:ext uri="{FF2B5EF4-FFF2-40B4-BE49-F238E27FC236}">
                <a16:creationId xmlns:a16="http://schemas.microsoft.com/office/drawing/2014/main" id="{9F7F07FD-CF23-DDB9-3818-0F283A3FE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67" y="2383674"/>
            <a:ext cx="6301503" cy="63086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三十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close-up of a person's eye&#10;&#10;AI-generated content may be incorrect.">
            <a:extLst>
              <a:ext uri="{FF2B5EF4-FFF2-40B4-BE49-F238E27FC236}">
                <a16:creationId xmlns:a16="http://schemas.microsoft.com/office/drawing/2014/main" id="{CF4C93A1-00DE-189C-2556-DF8D0BB36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337594"/>
            <a:ext cx="629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閏六月初一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聖雅各伯宗徒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James, Apostle(F)</a:t>
            </a:r>
          </a:p>
        </p:txBody>
      </p:sp>
      <p:pic>
        <p:nvPicPr>
          <p:cNvPr id="4" name="Picture 3" descr="A note on a clothesline&#10;&#10;AI-generated content may be incorrect.">
            <a:extLst>
              <a:ext uri="{FF2B5EF4-FFF2-40B4-BE49-F238E27FC236}">
                <a16:creationId xmlns:a16="http://schemas.microsoft.com/office/drawing/2014/main" id="{22A2FDD8-DF0C-4650-5B8D-E173BD41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77" y="2413459"/>
            <a:ext cx="6257245" cy="62732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聖若亞敬及聖亞納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聖母雙親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Joachim &amp; Anne(M)</a:t>
            </a:r>
          </a:p>
        </p:txBody>
      </p:sp>
      <p:pic>
        <p:nvPicPr>
          <p:cNvPr id="4" name="Picture 3" descr="A group of people with a child&#10;&#10;AI-generated content may be incorrect.">
            <a:extLst>
              <a:ext uri="{FF2B5EF4-FFF2-40B4-BE49-F238E27FC236}">
                <a16:creationId xmlns:a16="http://schemas.microsoft.com/office/drawing/2014/main" id="{9BBD1E99-4E38-12BE-27E3-0C8914E50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閏六月初三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十七主日</a:t>
            </a:r>
            <a:endParaRPr dirty="0"/>
          </a:p>
        </p:txBody>
      </p:sp>
      <p:pic>
        <p:nvPicPr>
          <p:cNvPr id="4" name="Picture 3" descr="A hand opening a door handle&#10;&#10;AI-generated content may be incorrect.">
            <a:extLst>
              <a:ext uri="{FF2B5EF4-FFF2-40B4-BE49-F238E27FC236}">
                <a16:creationId xmlns:a16="http://schemas.microsoft.com/office/drawing/2014/main" id="{F1AE2F15-7D26-1418-D8F8-9E1483947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63" y="2454501"/>
            <a:ext cx="6286274" cy="62862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閏六月初四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 with wings holding a lantern and a person with wings&#10;&#10;AI-generated content may be incorrect.">
            <a:extLst>
              <a:ext uri="{FF2B5EF4-FFF2-40B4-BE49-F238E27FC236}">
                <a16:creationId xmlns:a16="http://schemas.microsoft.com/office/drawing/2014/main" id="{3F0762A5-2FBD-3096-EDF8-6307BB76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4" y="2411865"/>
            <a:ext cx="6254297" cy="62542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38" name="Google Shape;338;p2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29日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星期二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閏六月初五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聖瑪爾大、聖瑪利亞及聖拉匝祿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SS Martha, Mary &amp; Lazarus(M)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0EC3B-5E03-F500-9BF5-F8FFF5985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" y="2409825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聖多默宗徒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Saint Thomas, Apostle(F)</a:t>
            </a:r>
          </a:p>
        </p:txBody>
      </p:sp>
      <p:pic>
        <p:nvPicPr>
          <p:cNvPr id="4" name="Picture 3" descr="A stained glass window with person&#10;&#10;AI-generated content may be incorrect.">
            <a:extLst>
              <a:ext uri="{FF2B5EF4-FFF2-40B4-BE49-F238E27FC236}">
                <a16:creationId xmlns:a16="http://schemas.microsoft.com/office/drawing/2014/main" id="{697B755D-9DA7-2555-3816-868DD2676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48" y="2484438"/>
            <a:ext cx="6245904" cy="62459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47" name="Google Shape;347;p3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閏六月初六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air of hands reaching out to the sky&#10;&#10;AI-generated content may be incorrect.">
            <a:extLst>
              <a:ext uri="{FF2B5EF4-FFF2-40B4-BE49-F238E27FC236}">
                <a16:creationId xmlns:a16="http://schemas.microsoft.com/office/drawing/2014/main" id="{89A6C9A9-DC27-4E1B-E808-78C22A56B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86" y="2361180"/>
            <a:ext cx="6353628" cy="635362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56" name="Google Shape;356;p3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閏六月初七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聖依納爵．羅耀拉司鐸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sz="2200" b="1" dirty="0">
                <a:solidFill>
                  <a:srgbClr val="660066"/>
                </a:solidFill>
              </a:rPr>
              <a:t>St. Ignatius of Loyola(M)</a:t>
            </a:r>
            <a:endParaRPr sz="2200" b="1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07DBB-5F79-2276-0906-475A414C3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" y="2484438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常年期第十三周</a:t>
            </a:r>
            <a:endParaRPr dirty="0"/>
          </a:p>
        </p:txBody>
      </p:sp>
      <p:pic>
        <p:nvPicPr>
          <p:cNvPr id="4" name="Picture 3" descr="A person walking on a rock&#10;&#10;AI-generated content may be incorrect.">
            <a:extLst>
              <a:ext uri="{FF2B5EF4-FFF2-40B4-BE49-F238E27FC236}">
                <a16:creationId xmlns:a16="http://schemas.microsoft.com/office/drawing/2014/main" id="{FE4178D9-2733-BB54-A084-38B122169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5" y="2397350"/>
            <a:ext cx="6268812" cy="62688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常年期第十三周</a:t>
            </a:r>
            <a:endParaRPr dirty="0"/>
          </a:p>
        </p:txBody>
      </p:sp>
      <p:pic>
        <p:nvPicPr>
          <p:cNvPr id="4" name="Picture 3" descr="A person standing in front of a mountain&#10;&#10;AI-generated content may be incorrect.">
            <a:extLst>
              <a:ext uri="{FF2B5EF4-FFF2-40B4-BE49-F238E27FC236}">
                <a16:creationId xmlns:a16="http://schemas.microsoft.com/office/drawing/2014/main" id="{F3174253-7970-117B-8C08-E01F9BBC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19" y="2436814"/>
            <a:ext cx="6303961" cy="63039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常年期第十四主日</a:t>
            </a:r>
            <a:endParaRPr dirty="0"/>
          </a:p>
        </p:txBody>
      </p:sp>
      <p:pic>
        <p:nvPicPr>
          <p:cNvPr id="4" name="Picture 3" descr="A bunch of grapes on a vine&#10;&#10;AI-generated content may be incorrect.">
            <a:extLst>
              <a:ext uri="{FF2B5EF4-FFF2-40B4-BE49-F238E27FC236}">
                <a16:creationId xmlns:a16="http://schemas.microsoft.com/office/drawing/2014/main" id="{E158758F-51A0-2B7A-F2CA-204A61103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4" y="2426379"/>
            <a:ext cx="6239783" cy="62397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stone wall with a river running through it&#10;&#10;AI-generated content may be incorrect.">
            <a:extLst>
              <a:ext uri="{FF2B5EF4-FFF2-40B4-BE49-F238E27FC236}">
                <a16:creationId xmlns:a16="http://schemas.microsoft.com/office/drawing/2014/main" id="{1E27AA13-34FB-6534-5BE9-C2CEC1B4A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19" y="2484438"/>
            <a:ext cx="6174961" cy="6181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星期二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常年期第十四周</a:t>
            </a:r>
            <a:endParaRPr lang="zh-TW" altLang="en-US" sz="2400" dirty="0"/>
          </a:p>
        </p:txBody>
      </p:sp>
      <p:pic>
        <p:nvPicPr>
          <p:cNvPr id="4" name="Picture 3" descr="A painting of a person with a sword and a group of people&#10;&#10;AI-generated content may be incorrect.">
            <a:extLst>
              <a:ext uri="{FF2B5EF4-FFF2-40B4-BE49-F238E27FC236}">
                <a16:creationId xmlns:a16="http://schemas.microsoft.com/office/drawing/2014/main" id="{2CCA8ECF-ED47-AFE9-45C2-326230D4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2" y="2484438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中華諸聖及真福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Saints &amp; Blessed of China(F)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group of religious people&#10;&#10;AI-generated content may be incorrect.">
            <a:extLst>
              <a:ext uri="{FF2B5EF4-FFF2-40B4-BE49-F238E27FC236}">
                <a16:creationId xmlns:a16="http://schemas.microsoft.com/office/drawing/2014/main" id="{D826B2F8-DA47-0C97-801E-FB7D49989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62" y="2390881"/>
            <a:ext cx="6374945" cy="63749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1582</Words>
  <Application>Microsoft Office PowerPoint</Application>
  <PresentationFormat>如螢幕大小 (4:3)</PresentationFormat>
  <Paragraphs>164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55</cp:revision>
  <dcterms:created xsi:type="dcterms:W3CDTF">2020-10-24T07:33:06Z</dcterms:created>
  <dcterms:modified xsi:type="dcterms:W3CDTF">2025-06-26T08:12:34Z</dcterms:modified>
</cp:coreProperties>
</file>