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6858000" cy="9144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jxjsAuLa255pMWodJ0myHKgGmr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768" y="6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3"/>
          <p:cNvSpPr txBox="1"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3"/>
          <p:cNvSpPr txBox="1"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3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3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3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2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2"/>
          <p:cNvSpPr txBox="1">
            <a:spLocks noGrp="1"/>
          </p:cNvSpPr>
          <p:nvPr>
            <p:ph type="body" idx="1"/>
          </p:nvPr>
        </p:nvSpPr>
        <p:spPr>
          <a:xfrm rot="5400000">
            <a:off x="411956" y="2064544"/>
            <a:ext cx="6034088" cy="6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1" name="Google Shape;71;p42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2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2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3"/>
          <p:cNvSpPr txBox="1">
            <a:spLocks noGrp="1"/>
          </p:cNvSpPr>
          <p:nvPr>
            <p:ph type="title"/>
          </p:nvPr>
        </p:nvSpPr>
        <p:spPr>
          <a:xfrm rot="5400000">
            <a:off x="1843088" y="3495675"/>
            <a:ext cx="7800975" cy="154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3"/>
          <p:cNvSpPr txBox="1">
            <a:spLocks noGrp="1"/>
          </p:cNvSpPr>
          <p:nvPr>
            <p:ph type="body" idx="1"/>
          </p:nvPr>
        </p:nvSpPr>
        <p:spPr>
          <a:xfrm rot="5400000">
            <a:off x="-1319212" y="2028825"/>
            <a:ext cx="7800975" cy="447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7" name="Google Shape;77;p43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3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3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4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4"/>
          <p:cNvSpPr txBox="1">
            <a:spLocks noGrp="1"/>
          </p:cNvSpPr>
          <p:nvPr>
            <p:ph type="body" idx="1"/>
          </p:nvPr>
        </p:nvSpPr>
        <p:spPr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0" name="Google Shape;20;p34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4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4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標題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5"/>
          <p:cNvSpPr txBox="1"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5"/>
          <p:cNvSpPr txBox="1"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6" name="Google Shape;26;p35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5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5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6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6"/>
          <p:cNvSpPr txBox="1">
            <a:spLocks noGrp="1"/>
          </p:cNvSpPr>
          <p:nvPr>
            <p:ph type="body" idx="1"/>
          </p:nvPr>
        </p:nvSpPr>
        <p:spPr>
          <a:xfrm>
            <a:off x="342900" y="2133600"/>
            <a:ext cx="3009900" cy="603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2" name="Google Shape;32;p36"/>
          <p:cNvSpPr txBox="1">
            <a:spLocks noGrp="1"/>
          </p:cNvSpPr>
          <p:nvPr>
            <p:ph type="body" idx="2"/>
          </p:nvPr>
        </p:nvSpPr>
        <p:spPr>
          <a:xfrm>
            <a:off x="3505200" y="2133600"/>
            <a:ext cx="3009900" cy="603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3" name="Google Shape;33;p36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6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6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7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7"/>
          <p:cNvSpPr txBox="1"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37"/>
          <p:cNvSpPr txBox="1">
            <a:spLocks noGrp="1"/>
          </p:cNvSpPr>
          <p:nvPr>
            <p:ph type="body" idx="2"/>
          </p:nvPr>
        </p:nvSpPr>
        <p:spPr>
          <a:xfrm>
            <a:off x="342900" y="2900363"/>
            <a:ext cx="3030538" cy="526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0" name="Google Shape;40;p37"/>
          <p:cNvSpPr txBox="1">
            <a:spLocks noGrp="1"/>
          </p:cNvSpPr>
          <p:nvPr>
            <p:ph type="body" idx="3"/>
          </p:nvPr>
        </p:nvSpPr>
        <p:spPr>
          <a:xfrm>
            <a:off x="3484563" y="2046288"/>
            <a:ext cx="3030537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37"/>
          <p:cNvSpPr txBox="1">
            <a:spLocks noGrp="1"/>
          </p:cNvSpPr>
          <p:nvPr>
            <p:ph type="body" idx="4"/>
          </p:nvPr>
        </p:nvSpPr>
        <p:spPr>
          <a:xfrm>
            <a:off x="3484563" y="2900363"/>
            <a:ext cx="3030537" cy="526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8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8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8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9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9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0"/>
          <p:cNvSpPr txBox="1"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0"/>
          <p:cNvSpPr txBox="1">
            <a:spLocks noGrp="1"/>
          </p:cNvSpPr>
          <p:nvPr>
            <p:ph type="body" idx="1"/>
          </p:nvPr>
        </p:nvSpPr>
        <p:spPr>
          <a:xfrm>
            <a:off x="2681288" y="363538"/>
            <a:ext cx="3833812" cy="780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57" name="Google Shape;57;p40"/>
          <p:cNvSpPr txBox="1">
            <a:spLocks noGrp="1"/>
          </p:cNvSpPr>
          <p:nvPr>
            <p:ph type="body" idx="2"/>
          </p:nvPr>
        </p:nvSpPr>
        <p:spPr>
          <a:xfrm>
            <a:off x="342900" y="1912938"/>
            <a:ext cx="2255838" cy="625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40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0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0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1"/>
          <p:cNvSpPr txBox="1"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1"/>
          <p:cNvSpPr>
            <a:spLocks noGrp="1"/>
          </p:cNvSpPr>
          <p:nvPr>
            <p:ph type="pic" idx="2"/>
          </p:nvPr>
        </p:nvSpPr>
        <p:spPr>
          <a:xfrm>
            <a:off x="1344613" y="817563"/>
            <a:ext cx="4114800" cy="5486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1"/>
          <p:cNvSpPr txBox="1">
            <a:spLocks noGrp="1"/>
          </p:cNvSpPr>
          <p:nvPr>
            <p:ph type="body" idx="1"/>
          </p:nvPr>
        </p:nvSpPr>
        <p:spPr>
          <a:xfrm>
            <a:off x="1344613" y="7156450"/>
            <a:ext cx="4114800" cy="107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41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1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1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2"/>
          <p:cNvSpPr txBox="1">
            <a:spLocks noGrp="1"/>
          </p:cNvSpPr>
          <p:nvPr>
            <p:ph type="body" idx="1"/>
          </p:nvPr>
        </p:nvSpPr>
        <p:spPr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2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32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32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0" y="8740775"/>
            <a:ext cx="6858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86" name="Google Shape;86;p1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88" name="Google Shape;88;p1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202</a:t>
            </a:r>
            <a:r>
              <a:rPr lang="en-AU" alt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6</a:t>
            </a:r>
            <a:r>
              <a:rPr 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AU" alt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3</a:t>
            </a:r>
            <a:r>
              <a:rPr 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月1日</a:t>
            </a:r>
            <a:r>
              <a:rPr 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主日     </a:t>
            </a:r>
            <a:r>
              <a:rPr lang="en-US" alt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    </a:t>
            </a:r>
            <a:r>
              <a:rPr 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正月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十三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四旬期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二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主日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2230DD-0349-25A5-13F5-5CB02E2D5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56" y="2287588"/>
            <a:ext cx="6453187" cy="64531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0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67" name="Google Shape;167;p10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0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69" name="Google Shape;169;p10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10日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星期二 </a:t>
            </a:r>
            <a:r>
              <a:rPr 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en-US" alt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正月廿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四旬期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三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047B24-0D8A-E408-B46B-4FF416302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95" y="2161401"/>
            <a:ext cx="6241648" cy="657937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1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76" name="Google Shape;176;p11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1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78" name="Google Shape;178;p11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11日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星期三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正月廿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四旬期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三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11FC98-EEBB-7EF6-6C9E-AE9080C63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44" y="2359025"/>
            <a:ext cx="6381750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2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2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85" name="Google Shape;185;p12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2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87" name="Google Shape;187;p12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12日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星期四 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正月廿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四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四旬期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三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2227A6-EEC7-E401-6EDB-B82B2691E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47119"/>
            <a:ext cx="6381750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3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94" name="Google Shape;194;p13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3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96" name="Google Shape;196;p13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13日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星期五 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正月廿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五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四旬期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三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8946F2-DC51-4266-1291-E9D59A59F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2347119"/>
            <a:ext cx="6381750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4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4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03" name="Google Shape;203;p14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4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05" name="Google Shape;205;p14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14日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星期六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正月廿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六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四旬期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三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9E0657-DB28-5AB8-94F1-EF7751A9B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47119"/>
            <a:ext cx="6381750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5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5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12" name="Google Shape;212;p15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5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14" name="Google Shape;214;p15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3</a:t>
            </a:r>
            <a:r>
              <a:rPr lang="zh-TW" altLang="en-US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15日</a:t>
            </a:r>
            <a:r>
              <a:rPr 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主日  </a:t>
            </a:r>
            <a:r>
              <a:rPr lang="en-US" alt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正月廿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七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四旬期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主日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367F27-F99E-8BB6-4337-0BB7069B4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75" y="2306351"/>
            <a:ext cx="6419850" cy="643442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6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6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21" name="Google Shape;221;p16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6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23" name="Google Shape;223;p16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16日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星期一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正月廿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八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四旬期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8411DC-E4F3-CC3E-67EF-CA12F905D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2359025"/>
            <a:ext cx="6381750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7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30" name="Google Shape;230;p17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7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32" name="Google Shape;232;p17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17日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星期二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正月廿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四旬期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19A00B-52F1-0509-BC4F-0288473B5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55" y="2352392"/>
            <a:ext cx="6352418" cy="636149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8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8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39" name="Google Shape;239;p18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8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41" name="Google Shape;241;p18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18日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星期三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正月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三十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四旬期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F2EEA8-F0C7-CCA5-3896-407F93F0B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42674"/>
            <a:ext cx="6381750" cy="639063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9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9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48" name="Google Shape;248;p19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9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50" name="Google Shape;250;p19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19日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星期四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初一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聖若瑟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聖母淨配</a:t>
            </a:r>
            <a:r>
              <a:rPr lang="en-US" altLang="zh-TW" sz="2200" b="1" dirty="0">
                <a:solidFill>
                  <a:srgbClr val="660066"/>
                </a:solidFill>
              </a:rPr>
              <a:t>) (</a:t>
            </a:r>
            <a:r>
              <a:rPr lang="zh-TW" altLang="en-US" sz="2200" b="1" dirty="0">
                <a:solidFill>
                  <a:srgbClr val="660066"/>
                </a:solidFill>
              </a:rPr>
              <a:t>節日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St. Joseph (S)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7B4DE5-079C-085A-1C42-94F1D1354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86875"/>
            <a:ext cx="6381750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95" name="Google Shape;95;p2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星期一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正月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十四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四旬期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二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694399-867E-6AEC-42F0-0BEDA35F5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20" y="2347416"/>
            <a:ext cx="6393359" cy="639335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20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57" name="Google Shape;257;p20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0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59" name="Google Shape;259;p20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星期五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春分    二月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初二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四旬期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574266-990B-4206-77FD-C7A7B8044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39" y="2401719"/>
            <a:ext cx="6349621" cy="633905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1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1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66" name="Google Shape;266;p21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1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68" name="Google Shape;268;p21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21日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星期六   </a:t>
            </a:r>
            <a:r>
              <a:rPr lang="en-US" alt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     </a:t>
            </a:r>
            <a:r>
              <a:rPr 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初三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四旬期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CAEDA6-B0C1-92CF-174F-EF914FC0A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2428875"/>
            <a:ext cx="6381750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2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2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75" name="Google Shape;275;p22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2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77" name="Google Shape;277;p22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3</a:t>
            </a:r>
            <a:r>
              <a:rPr lang="zh-TW" altLang="en-US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22日</a:t>
            </a:r>
            <a:r>
              <a:rPr 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主日     </a:t>
            </a:r>
            <a:r>
              <a:rPr lang="en-US" alt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初四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四旬期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五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日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C56863-77C1-FD10-3BB3-4ACD6F4C3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32211"/>
            <a:ext cx="6381750" cy="640856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3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3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84" name="Google Shape;284;p23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3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86" name="Google Shape;286;p23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23日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星期一 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初五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四旬期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五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5B271A-9E53-370D-6232-DD97AC3B2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47119"/>
            <a:ext cx="6381750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4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4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93" name="Google Shape;293;p24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4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95" name="Google Shape;295;p24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24日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星期二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初六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四旬期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五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57DE2F-14EE-A5F7-51DA-8D0E909BE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337594"/>
            <a:ext cx="64008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5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5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02" name="Google Shape;302;p25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5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04" name="Google Shape;304;p25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3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25日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星期三</a:t>
            </a:r>
            <a:r>
              <a:rPr lang="en-US" alt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初七</a:t>
            </a:r>
            <a:endParaRPr dirty="0"/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預報救主降生節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節日</a:t>
            </a:r>
            <a:r>
              <a:rPr lang="en-US" altLang="zh-TW" sz="2200" b="1" dirty="0">
                <a:solidFill>
                  <a:srgbClr val="660066"/>
                </a:solidFill>
              </a:rPr>
              <a:t>) </a:t>
            </a: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The Annunciation of the Lord (S)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6F2337-0CEB-D106-B1BA-E3450F978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72277"/>
            <a:ext cx="6381750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26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11" name="Google Shape;311;p26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6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13" name="Google Shape;313;p26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26日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星期四  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初八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四旬期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五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8BFB52-053B-970F-9CF3-191E6AF67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42887"/>
            <a:ext cx="6381750" cy="639021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7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27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20" name="Google Shape;320;p27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7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22" name="Google Shape;322;p27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27日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星期五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初九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四旬期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五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15D149-3E14-01AF-86F6-50DF9DA13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59025"/>
            <a:ext cx="6381750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28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29" name="Google Shape;329;p28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8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31" name="Google Shape;331;p28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28日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星期六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初十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四旬期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五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7C20EF-F65D-0F7E-7492-88DF916F9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2347119"/>
            <a:ext cx="6381750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9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29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38" name="Google Shape;338;p29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9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40" name="Google Shape;340;p29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3</a:t>
            </a:r>
            <a:r>
              <a:rPr lang="zh-TW" altLang="en-US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29日</a:t>
            </a:r>
            <a:r>
              <a:rPr 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主日      </a:t>
            </a:r>
            <a:r>
              <a:rPr lang="en-US" alt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十一</a:t>
            </a:r>
            <a:endParaRPr dirty="0"/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基督苦難主日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聖枝主日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1881DF-61DB-E94D-8F15-A6C0DDD07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75" y="2320925"/>
            <a:ext cx="6419850" cy="64198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3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04" name="Google Shape;104;p3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06" name="Google Shape;106;p3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星期二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正月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十五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四旬期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二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3EFC5C-3AB6-5B4F-AF23-8CEF619AB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275042"/>
            <a:ext cx="6381750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0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30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47" name="Google Shape;347;p30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0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49" name="Google Shape;349;p30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30日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星期一    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十二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聖周一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15F2F7-C7AB-55F1-87C9-60B45D3D0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319" y="2339975"/>
            <a:ext cx="64008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1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31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56" name="Google Shape;356;p31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1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58" name="Google Shape;358;p31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31日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星期二   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十三</a:t>
            </a:r>
            <a:endParaRPr dirty="0"/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聖周二</a:t>
            </a:r>
            <a:endParaRPr sz="2200" b="1" i="0" u="none" strike="noStrike" cap="none" dirty="0">
              <a:solidFill>
                <a:srgbClr val="66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8B77E8-ED6E-CA71-DDDC-9B62EFDA7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2347119"/>
            <a:ext cx="6381750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4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13" name="Google Shape;113;p4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15" name="Google Shape;115;p4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4日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星期三     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正月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十六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四旬期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二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CCF1AC-D945-3FAC-8711-854305F97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06" y="2287588"/>
            <a:ext cx="6453187" cy="645318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5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22" name="Google Shape;122;p5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24" name="Google Shape;124;p5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5日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星期四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驚蟄     正月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十七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四旬期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二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AD1583-D094-5046-89C5-749526BF9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307" y="2438841"/>
            <a:ext cx="6346210" cy="630193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31" name="Google Shape;131;p6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6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33" name="Google Shape;133;p6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6日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星期五    </a:t>
            </a:r>
            <a:r>
              <a:rPr lang="en-US" alt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    </a:t>
            </a:r>
            <a:r>
              <a:rPr 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正月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十八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四旬期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二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1E1B93-F56D-BA00-532D-174D62A17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60" y="2371134"/>
            <a:ext cx="6359856" cy="636964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7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40" name="Google Shape;140;p7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7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42" name="Google Shape;142;p7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7日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星期六 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正月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十九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四旬期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二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B86B90-54A1-0DEF-2D27-B300373F8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00" y="2435675"/>
            <a:ext cx="6305100" cy="63051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8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49" name="Google Shape;149;p8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8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51" name="Google Shape;151;p8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3</a:t>
            </a:r>
            <a:r>
              <a:rPr lang="zh-TW" altLang="en-US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8日</a:t>
            </a:r>
            <a:r>
              <a:rPr 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主日   </a:t>
            </a:r>
            <a:r>
              <a:rPr lang="en-US" alt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    </a:t>
            </a:r>
            <a:r>
              <a:rPr 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正月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二十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四旬期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三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主日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946F24-6519-B780-B47E-4346B033B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45152"/>
            <a:ext cx="6381750" cy="638568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57" name="Google Shape;157;p9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9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59" name="Google Shape;159;p9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9日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星期一 </a:t>
            </a:r>
            <a:r>
              <a:rPr 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en-US" alt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  </a:t>
            </a:r>
            <a:r>
              <a:rPr 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正月廿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一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四旬期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CN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三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sp>
        <p:nvSpPr>
          <p:cNvPr id="160" name="Google Shape;160;p9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19FE5D-6AF1-E9D8-153A-C02086D53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337594"/>
            <a:ext cx="6400800" cy="6400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1501</Words>
  <Application>Microsoft Office PowerPoint</Application>
  <PresentationFormat>如螢幕大小 (4:3)</PresentationFormat>
  <Paragraphs>157</Paragraphs>
  <Slides>31</Slides>
  <Notes>31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4" baseType="lpstr">
      <vt:lpstr>FangSong</vt:lpstr>
      <vt:lpstr>Arial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lopo</dc:creator>
  <cp:lastModifiedBy>Poon Yu Sheung</cp:lastModifiedBy>
  <cp:revision>50</cp:revision>
  <dcterms:created xsi:type="dcterms:W3CDTF">2020-10-24T07:33:06Z</dcterms:created>
  <dcterms:modified xsi:type="dcterms:W3CDTF">2026-02-25T04:34:52Z</dcterms:modified>
</cp:coreProperties>
</file>